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7" r:id="rId3"/>
    <p:sldMasterId id="2147483670" r:id="rId4"/>
    <p:sldMasterId id="2147483672" r:id="rId5"/>
    <p:sldMasterId id="2147483674" r:id="rId6"/>
  </p:sldMasterIdLst>
  <p:notesMasterIdLst>
    <p:notesMasterId r:id="rId26"/>
  </p:notesMasterIdLst>
  <p:handoutMasterIdLst>
    <p:handoutMasterId r:id="rId27"/>
  </p:handoutMasterIdLst>
  <p:sldIdLst>
    <p:sldId id="256" r:id="rId7"/>
    <p:sldId id="260" r:id="rId8"/>
    <p:sldId id="257" r:id="rId9"/>
    <p:sldId id="262" r:id="rId10"/>
    <p:sldId id="285" r:id="rId11"/>
    <p:sldId id="286" r:id="rId12"/>
    <p:sldId id="287" r:id="rId13"/>
    <p:sldId id="289" r:id="rId14"/>
    <p:sldId id="295" r:id="rId15"/>
    <p:sldId id="291" r:id="rId16"/>
    <p:sldId id="290" r:id="rId17"/>
    <p:sldId id="292" r:id="rId18"/>
    <p:sldId id="293" r:id="rId19"/>
    <p:sldId id="284" r:id="rId20"/>
    <p:sldId id="298" r:id="rId21"/>
    <p:sldId id="297" r:id="rId22"/>
    <p:sldId id="296" r:id="rId23"/>
    <p:sldId id="271" r:id="rId24"/>
    <p:sldId id="273" r:id="rId2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tch, Andrew - AMS" initials="HA-A" lastIdx="4" clrIdx="0"/>
  <p:cmAuthor id="1" name="Elliott, Corey - AMS" initials="EC-A" lastIdx="5" clrIdx="1">
    <p:extLst>
      <p:ext uri="{19B8F6BF-5375-455C-9EA6-DF929625EA0E}">
        <p15:presenceInfo xmlns:p15="http://schemas.microsoft.com/office/powerpoint/2012/main" userId="S-1-5-21-2443529608-3098792306-3041422421-4414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D4D688"/>
    <a:srgbClr val="CDD860"/>
    <a:srgbClr val="73791C"/>
    <a:srgbClr val="2A5C0B"/>
    <a:srgbClr val="042608"/>
    <a:srgbClr val="EA2A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59484" autoAdjust="0"/>
  </p:normalViewPr>
  <p:slideViewPr>
    <p:cSldViewPr>
      <p:cViewPr varScale="1">
        <p:scale>
          <a:sx n="61" d="100"/>
          <a:sy n="61" d="100"/>
        </p:scale>
        <p:origin x="732" y="78"/>
      </p:cViewPr>
      <p:guideLst>
        <p:guide orient="horz" pos="2160"/>
        <p:guide pos="2880"/>
      </p:guideLst>
    </p:cSldViewPr>
  </p:slideViewPr>
  <p:outlineViewPr>
    <p:cViewPr>
      <p:scale>
        <a:sx n="33" d="100"/>
        <a:sy n="33" d="100"/>
      </p:scale>
      <p:origin x="0" y="13238"/>
    </p:cViewPr>
  </p:outlineViewPr>
  <p:notesTextViewPr>
    <p:cViewPr>
      <p:scale>
        <a:sx n="1" d="1"/>
        <a:sy n="1" d="1"/>
      </p:scale>
      <p:origin x="0" y="0"/>
    </p:cViewPr>
  </p:notesTextViewPr>
  <p:notesViewPr>
    <p:cSldViewPr>
      <p:cViewPr varScale="1">
        <p:scale>
          <a:sx n="70" d="100"/>
          <a:sy n="70" d="100"/>
        </p:scale>
        <p:origin x="-3077" y="-8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B3742-5A6B-47F3-A213-60E3CBE1C2F0}"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en-US"/>
        </a:p>
      </dgm:t>
    </dgm:pt>
    <dgm:pt modelId="{4408CBC0-A44F-427E-99EE-6E2C022D68CD}">
      <dgm:prSet/>
      <dgm:spPr/>
      <dgm:t>
        <a:bodyPr/>
        <a:lstStyle/>
        <a:p>
          <a:pPr rtl="0"/>
          <a:r>
            <a:rPr lang="en-US" smtClean="0"/>
            <a:t>Nominations and balloting</a:t>
          </a:r>
          <a:endParaRPr lang="en-US"/>
        </a:p>
      </dgm:t>
    </dgm:pt>
    <dgm:pt modelId="{04426FE2-CE3A-4EBE-8CDC-689E848E2D22}" type="parTrans" cxnId="{3C8CC013-708D-43F2-BBA6-8E1889D780F3}">
      <dgm:prSet/>
      <dgm:spPr/>
      <dgm:t>
        <a:bodyPr/>
        <a:lstStyle/>
        <a:p>
          <a:endParaRPr lang="en-US"/>
        </a:p>
      </dgm:t>
    </dgm:pt>
    <dgm:pt modelId="{DAC8FC6C-B6C1-434E-A4A9-44F8D27737ED}" type="sibTrans" cxnId="{3C8CC013-708D-43F2-BBA6-8E1889D780F3}">
      <dgm:prSet/>
      <dgm:spPr/>
      <dgm:t>
        <a:bodyPr/>
        <a:lstStyle/>
        <a:p>
          <a:endParaRPr lang="en-US"/>
        </a:p>
      </dgm:t>
    </dgm:pt>
    <dgm:pt modelId="{F991BAB1-4CD5-409A-B71E-4865DA7E8920}">
      <dgm:prSet/>
      <dgm:spPr/>
      <dgm:t>
        <a:bodyPr/>
        <a:lstStyle/>
        <a:p>
          <a:pPr rtl="0"/>
          <a:r>
            <a:rPr lang="en-US" smtClean="0"/>
            <a:t>Secretary selects American Pecan Council</a:t>
          </a:r>
          <a:endParaRPr lang="en-US"/>
        </a:p>
      </dgm:t>
    </dgm:pt>
    <dgm:pt modelId="{D32723D4-2B2F-4976-8DF1-36E1C619C938}" type="parTrans" cxnId="{3DAB8C42-6188-443C-B1E0-7C7EEE42EA9E}">
      <dgm:prSet/>
      <dgm:spPr/>
      <dgm:t>
        <a:bodyPr/>
        <a:lstStyle/>
        <a:p>
          <a:endParaRPr lang="en-US"/>
        </a:p>
      </dgm:t>
    </dgm:pt>
    <dgm:pt modelId="{16115E98-1F7B-4E94-8B7A-514A87BF6F55}" type="sibTrans" cxnId="{3DAB8C42-6188-443C-B1E0-7C7EEE42EA9E}">
      <dgm:prSet/>
      <dgm:spPr/>
      <dgm:t>
        <a:bodyPr/>
        <a:lstStyle/>
        <a:p>
          <a:endParaRPr lang="en-US"/>
        </a:p>
      </dgm:t>
    </dgm:pt>
    <dgm:pt modelId="{71E97D60-0256-4C43-8171-486A0A144713}">
      <dgm:prSet/>
      <dgm:spPr/>
      <dgm:t>
        <a:bodyPr/>
        <a:lstStyle/>
        <a:p>
          <a:pPr rtl="0"/>
          <a:r>
            <a:rPr lang="en-US" smtClean="0"/>
            <a:t>Council recommendations </a:t>
          </a:r>
          <a:endParaRPr lang="en-US"/>
        </a:p>
      </dgm:t>
    </dgm:pt>
    <dgm:pt modelId="{71E61BC7-0BE9-46A4-B0F1-5380F4E9A36D}" type="parTrans" cxnId="{F849598F-F12B-482D-92FF-1E331D337D9B}">
      <dgm:prSet/>
      <dgm:spPr/>
      <dgm:t>
        <a:bodyPr/>
        <a:lstStyle/>
        <a:p>
          <a:endParaRPr lang="en-US"/>
        </a:p>
      </dgm:t>
    </dgm:pt>
    <dgm:pt modelId="{26FC6EC3-477E-4CFD-9FC0-7040C4107C0F}" type="sibTrans" cxnId="{F849598F-F12B-482D-92FF-1E331D337D9B}">
      <dgm:prSet/>
      <dgm:spPr/>
      <dgm:t>
        <a:bodyPr/>
        <a:lstStyle/>
        <a:p>
          <a:endParaRPr lang="en-US"/>
        </a:p>
      </dgm:t>
    </dgm:pt>
    <dgm:pt modelId="{7A4CC679-3C0D-4AB7-8652-66136D83B448}" type="pres">
      <dgm:prSet presAssocID="{3F9B3742-5A6B-47F3-A213-60E3CBE1C2F0}" presName="linear" presStyleCnt="0">
        <dgm:presLayoutVars>
          <dgm:animLvl val="lvl"/>
          <dgm:resizeHandles val="exact"/>
        </dgm:presLayoutVars>
      </dgm:prSet>
      <dgm:spPr/>
      <dgm:t>
        <a:bodyPr/>
        <a:lstStyle/>
        <a:p>
          <a:endParaRPr lang="en-US"/>
        </a:p>
      </dgm:t>
    </dgm:pt>
    <dgm:pt modelId="{88ED3C8D-D441-4225-852C-B500B0FEB533}" type="pres">
      <dgm:prSet presAssocID="{4408CBC0-A44F-427E-99EE-6E2C022D68CD}" presName="parentText" presStyleLbl="node1" presStyleIdx="0" presStyleCnt="3">
        <dgm:presLayoutVars>
          <dgm:chMax val="0"/>
          <dgm:bulletEnabled val="1"/>
        </dgm:presLayoutVars>
      </dgm:prSet>
      <dgm:spPr/>
      <dgm:t>
        <a:bodyPr/>
        <a:lstStyle/>
        <a:p>
          <a:endParaRPr lang="en-US"/>
        </a:p>
      </dgm:t>
    </dgm:pt>
    <dgm:pt modelId="{A1A027EC-6BD8-48CE-97A5-FD23148CF015}" type="pres">
      <dgm:prSet presAssocID="{DAC8FC6C-B6C1-434E-A4A9-44F8D27737ED}" presName="spacer" presStyleCnt="0"/>
      <dgm:spPr/>
    </dgm:pt>
    <dgm:pt modelId="{0401CAE8-8DC7-4963-B848-1689B6B6CB00}" type="pres">
      <dgm:prSet presAssocID="{F991BAB1-4CD5-409A-B71E-4865DA7E8920}" presName="parentText" presStyleLbl="node1" presStyleIdx="1" presStyleCnt="3">
        <dgm:presLayoutVars>
          <dgm:chMax val="0"/>
          <dgm:bulletEnabled val="1"/>
        </dgm:presLayoutVars>
      </dgm:prSet>
      <dgm:spPr/>
      <dgm:t>
        <a:bodyPr/>
        <a:lstStyle/>
        <a:p>
          <a:endParaRPr lang="en-US"/>
        </a:p>
      </dgm:t>
    </dgm:pt>
    <dgm:pt modelId="{10C94CE0-08E1-475C-80CD-C53C5FD4BDB7}" type="pres">
      <dgm:prSet presAssocID="{16115E98-1F7B-4E94-8B7A-514A87BF6F55}" presName="spacer" presStyleCnt="0"/>
      <dgm:spPr/>
    </dgm:pt>
    <dgm:pt modelId="{33C120F8-D219-4DB9-B316-66B8EEFCB7E2}" type="pres">
      <dgm:prSet presAssocID="{71E97D60-0256-4C43-8171-486A0A144713}" presName="parentText" presStyleLbl="node1" presStyleIdx="2" presStyleCnt="3">
        <dgm:presLayoutVars>
          <dgm:chMax val="0"/>
          <dgm:bulletEnabled val="1"/>
        </dgm:presLayoutVars>
      </dgm:prSet>
      <dgm:spPr/>
      <dgm:t>
        <a:bodyPr/>
        <a:lstStyle/>
        <a:p>
          <a:endParaRPr lang="en-US"/>
        </a:p>
      </dgm:t>
    </dgm:pt>
  </dgm:ptLst>
  <dgm:cxnLst>
    <dgm:cxn modelId="{749CCFF6-51A4-4EAB-B4AD-8CE90118ACC6}" type="presOf" srcId="{71E97D60-0256-4C43-8171-486A0A144713}" destId="{33C120F8-D219-4DB9-B316-66B8EEFCB7E2}" srcOrd="0" destOrd="0" presId="urn:microsoft.com/office/officeart/2005/8/layout/vList2"/>
    <dgm:cxn modelId="{F849598F-F12B-482D-92FF-1E331D337D9B}" srcId="{3F9B3742-5A6B-47F3-A213-60E3CBE1C2F0}" destId="{71E97D60-0256-4C43-8171-486A0A144713}" srcOrd="2" destOrd="0" parTransId="{71E61BC7-0BE9-46A4-B0F1-5380F4E9A36D}" sibTransId="{26FC6EC3-477E-4CFD-9FC0-7040C4107C0F}"/>
    <dgm:cxn modelId="{3C8CC013-708D-43F2-BBA6-8E1889D780F3}" srcId="{3F9B3742-5A6B-47F3-A213-60E3CBE1C2F0}" destId="{4408CBC0-A44F-427E-99EE-6E2C022D68CD}" srcOrd="0" destOrd="0" parTransId="{04426FE2-CE3A-4EBE-8CDC-689E848E2D22}" sibTransId="{DAC8FC6C-B6C1-434E-A4A9-44F8D27737ED}"/>
    <dgm:cxn modelId="{3DAB8C42-6188-443C-B1E0-7C7EEE42EA9E}" srcId="{3F9B3742-5A6B-47F3-A213-60E3CBE1C2F0}" destId="{F991BAB1-4CD5-409A-B71E-4865DA7E8920}" srcOrd="1" destOrd="0" parTransId="{D32723D4-2B2F-4976-8DF1-36E1C619C938}" sibTransId="{16115E98-1F7B-4E94-8B7A-514A87BF6F55}"/>
    <dgm:cxn modelId="{6EC3653D-2512-4638-810E-F34E65989275}" type="presOf" srcId="{3F9B3742-5A6B-47F3-A213-60E3CBE1C2F0}" destId="{7A4CC679-3C0D-4AB7-8652-66136D83B448}" srcOrd="0" destOrd="0" presId="urn:microsoft.com/office/officeart/2005/8/layout/vList2"/>
    <dgm:cxn modelId="{1E72A74B-5062-4554-BC57-5BB09697FEAC}" type="presOf" srcId="{4408CBC0-A44F-427E-99EE-6E2C022D68CD}" destId="{88ED3C8D-D441-4225-852C-B500B0FEB533}" srcOrd="0" destOrd="0" presId="urn:microsoft.com/office/officeart/2005/8/layout/vList2"/>
    <dgm:cxn modelId="{811F47F5-6333-49E7-87FE-49621DF398BA}" type="presOf" srcId="{F991BAB1-4CD5-409A-B71E-4865DA7E8920}" destId="{0401CAE8-8DC7-4963-B848-1689B6B6CB00}" srcOrd="0" destOrd="0" presId="urn:microsoft.com/office/officeart/2005/8/layout/vList2"/>
    <dgm:cxn modelId="{0758E35B-F502-4983-A762-F8BACEF090D5}" type="presParOf" srcId="{7A4CC679-3C0D-4AB7-8652-66136D83B448}" destId="{88ED3C8D-D441-4225-852C-B500B0FEB533}" srcOrd="0" destOrd="0" presId="urn:microsoft.com/office/officeart/2005/8/layout/vList2"/>
    <dgm:cxn modelId="{C4EA295E-6D67-425A-ADFB-FF04545FEED3}" type="presParOf" srcId="{7A4CC679-3C0D-4AB7-8652-66136D83B448}" destId="{A1A027EC-6BD8-48CE-97A5-FD23148CF015}" srcOrd="1" destOrd="0" presId="urn:microsoft.com/office/officeart/2005/8/layout/vList2"/>
    <dgm:cxn modelId="{61BD1624-A8C7-4BA1-B90F-0F2B7D692AFE}" type="presParOf" srcId="{7A4CC679-3C0D-4AB7-8652-66136D83B448}" destId="{0401CAE8-8DC7-4963-B848-1689B6B6CB00}" srcOrd="2" destOrd="0" presId="urn:microsoft.com/office/officeart/2005/8/layout/vList2"/>
    <dgm:cxn modelId="{B6893BD4-CE51-4C5A-895F-EFEC7ED1D906}" type="presParOf" srcId="{7A4CC679-3C0D-4AB7-8652-66136D83B448}" destId="{10C94CE0-08E1-475C-80CD-C53C5FD4BDB7}" srcOrd="3" destOrd="0" presId="urn:microsoft.com/office/officeart/2005/8/layout/vList2"/>
    <dgm:cxn modelId="{5F665C24-8716-4783-B572-D7648F561DD0}" type="presParOf" srcId="{7A4CC679-3C0D-4AB7-8652-66136D83B448}" destId="{33C120F8-D219-4DB9-B316-66B8EEFCB7E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942981-0863-43AB-A391-3F927C939EB7}"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en-US"/>
        </a:p>
      </dgm:t>
    </dgm:pt>
    <dgm:pt modelId="{3480F33D-93CB-4FAB-8A85-7461921CF764}">
      <dgm:prSet/>
      <dgm:spPr/>
      <dgm:t>
        <a:bodyPr/>
        <a:lstStyle/>
        <a:p>
          <a:pPr rtl="0"/>
          <a:r>
            <a:rPr lang="en-US" smtClean="0"/>
            <a:t>All Council meetings are public meetings.  All interested parties are welcome to attend and may be asked for input.</a:t>
          </a:r>
          <a:endParaRPr lang="en-US"/>
        </a:p>
      </dgm:t>
    </dgm:pt>
    <dgm:pt modelId="{F714F6CF-9C2A-4756-9915-C81402CC453B}" type="parTrans" cxnId="{DECBDDE8-66D4-4FC9-A98D-7974DEC3D7E0}">
      <dgm:prSet/>
      <dgm:spPr/>
      <dgm:t>
        <a:bodyPr/>
        <a:lstStyle/>
        <a:p>
          <a:endParaRPr lang="en-US"/>
        </a:p>
      </dgm:t>
    </dgm:pt>
    <dgm:pt modelId="{A59000D3-4CDD-45BF-BE2C-BF237914983A}" type="sibTrans" cxnId="{DECBDDE8-66D4-4FC9-A98D-7974DEC3D7E0}">
      <dgm:prSet/>
      <dgm:spPr/>
      <dgm:t>
        <a:bodyPr/>
        <a:lstStyle/>
        <a:p>
          <a:endParaRPr lang="en-US"/>
        </a:p>
      </dgm:t>
    </dgm:pt>
    <dgm:pt modelId="{1686C02E-3D25-4308-B34F-66FF1E9D77DC}">
      <dgm:prSet/>
      <dgm:spPr/>
      <dgm:t>
        <a:bodyPr/>
        <a:lstStyle/>
        <a:p>
          <a:pPr rtl="0"/>
          <a:r>
            <a:rPr lang="en-US" smtClean="0"/>
            <a:t>Get in touch with the members representing your region.  Share your concerns with them.</a:t>
          </a:r>
          <a:endParaRPr lang="en-US"/>
        </a:p>
      </dgm:t>
    </dgm:pt>
    <dgm:pt modelId="{5ED4720A-E2CD-40F4-9AB4-E9DCCDB9D7FA}" type="parTrans" cxnId="{7CC3A790-26CC-4A70-B27E-76DDAD484418}">
      <dgm:prSet/>
      <dgm:spPr/>
      <dgm:t>
        <a:bodyPr/>
        <a:lstStyle/>
        <a:p>
          <a:endParaRPr lang="en-US"/>
        </a:p>
      </dgm:t>
    </dgm:pt>
    <dgm:pt modelId="{4E6D3718-951D-4A92-8960-50C470DD8610}" type="sibTrans" cxnId="{7CC3A790-26CC-4A70-B27E-76DDAD484418}">
      <dgm:prSet/>
      <dgm:spPr/>
      <dgm:t>
        <a:bodyPr/>
        <a:lstStyle/>
        <a:p>
          <a:endParaRPr lang="en-US"/>
        </a:p>
      </dgm:t>
    </dgm:pt>
    <dgm:pt modelId="{9F468245-B9CC-4BF8-8747-FFD22C35E059}">
      <dgm:prSet/>
      <dgm:spPr/>
      <dgm:t>
        <a:bodyPr/>
        <a:lstStyle/>
        <a:p>
          <a:pPr rtl="0"/>
          <a:r>
            <a:rPr lang="en-US" smtClean="0"/>
            <a:t>Let the Council know if you’d be willing to serve on a committee.</a:t>
          </a:r>
          <a:endParaRPr lang="en-US"/>
        </a:p>
      </dgm:t>
    </dgm:pt>
    <dgm:pt modelId="{F5986202-477C-4CCB-A3BE-2584722EAF24}" type="parTrans" cxnId="{31B1DA60-1666-4AC2-A435-C42C5DB1262E}">
      <dgm:prSet/>
      <dgm:spPr/>
      <dgm:t>
        <a:bodyPr/>
        <a:lstStyle/>
        <a:p>
          <a:endParaRPr lang="en-US"/>
        </a:p>
      </dgm:t>
    </dgm:pt>
    <dgm:pt modelId="{11D2EA1F-7A45-4235-9E17-D8FC4A8C6B3F}" type="sibTrans" cxnId="{31B1DA60-1666-4AC2-A435-C42C5DB1262E}">
      <dgm:prSet/>
      <dgm:spPr/>
      <dgm:t>
        <a:bodyPr/>
        <a:lstStyle/>
        <a:p>
          <a:endParaRPr lang="en-US"/>
        </a:p>
      </dgm:t>
    </dgm:pt>
    <dgm:pt modelId="{418F0D59-086C-4547-BF1E-E4FBD1B76733}">
      <dgm:prSet/>
      <dgm:spPr/>
      <dgm:t>
        <a:bodyPr/>
        <a:lstStyle/>
        <a:p>
          <a:pPr rtl="0"/>
          <a:r>
            <a:rPr lang="en-US" smtClean="0"/>
            <a:t>Comment on proposed rulemaking.</a:t>
          </a:r>
          <a:endParaRPr lang="en-US"/>
        </a:p>
      </dgm:t>
    </dgm:pt>
    <dgm:pt modelId="{924B533B-9BE6-4669-A5C9-84D0C57D32B0}" type="parTrans" cxnId="{80ABC5CA-3E0C-4FEE-8322-184D099732B4}">
      <dgm:prSet/>
      <dgm:spPr/>
      <dgm:t>
        <a:bodyPr/>
        <a:lstStyle/>
        <a:p>
          <a:endParaRPr lang="en-US"/>
        </a:p>
      </dgm:t>
    </dgm:pt>
    <dgm:pt modelId="{147F1B51-76FB-4742-AFFC-508348E72A30}" type="sibTrans" cxnId="{80ABC5CA-3E0C-4FEE-8322-184D099732B4}">
      <dgm:prSet/>
      <dgm:spPr/>
      <dgm:t>
        <a:bodyPr/>
        <a:lstStyle/>
        <a:p>
          <a:endParaRPr lang="en-US"/>
        </a:p>
      </dgm:t>
    </dgm:pt>
    <dgm:pt modelId="{FFE4EA56-C902-4A53-BE92-D21541373D3D}" type="pres">
      <dgm:prSet presAssocID="{86942981-0863-43AB-A391-3F927C939EB7}" presName="linear" presStyleCnt="0">
        <dgm:presLayoutVars>
          <dgm:animLvl val="lvl"/>
          <dgm:resizeHandles val="exact"/>
        </dgm:presLayoutVars>
      </dgm:prSet>
      <dgm:spPr/>
      <dgm:t>
        <a:bodyPr/>
        <a:lstStyle/>
        <a:p>
          <a:endParaRPr lang="en-US"/>
        </a:p>
      </dgm:t>
    </dgm:pt>
    <dgm:pt modelId="{C6B8359F-96A0-425B-AB10-64958FCFEEA4}" type="pres">
      <dgm:prSet presAssocID="{3480F33D-93CB-4FAB-8A85-7461921CF764}" presName="parentText" presStyleLbl="node1" presStyleIdx="0" presStyleCnt="4">
        <dgm:presLayoutVars>
          <dgm:chMax val="0"/>
          <dgm:bulletEnabled val="1"/>
        </dgm:presLayoutVars>
      </dgm:prSet>
      <dgm:spPr/>
      <dgm:t>
        <a:bodyPr/>
        <a:lstStyle/>
        <a:p>
          <a:endParaRPr lang="en-US"/>
        </a:p>
      </dgm:t>
    </dgm:pt>
    <dgm:pt modelId="{7E7A00B6-6A26-4AA1-A9F8-45D3B9A80EDA}" type="pres">
      <dgm:prSet presAssocID="{A59000D3-4CDD-45BF-BE2C-BF237914983A}" presName="spacer" presStyleCnt="0"/>
      <dgm:spPr/>
    </dgm:pt>
    <dgm:pt modelId="{AA81F91D-FCFC-49D2-B310-2AFE5D378C1E}" type="pres">
      <dgm:prSet presAssocID="{1686C02E-3D25-4308-B34F-66FF1E9D77DC}" presName="parentText" presStyleLbl="node1" presStyleIdx="1" presStyleCnt="4">
        <dgm:presLayoutVars>
          <dgm:chMax val="0"/>
          <dgm:bulletEnabled val="1"/>
        </dgm:presLayoutVars>
      </dgm:prSet>
      <dgm:spPr/>
      <dgm:t>
        <a:bodyPr/>
        <a:lstStyle/>
        <a:p>
          <a:endParaRPr lang="en-US"/>
        </a:p>
      </dgm:t>
    </dgm:pt>
    <dgm:pt modelId="{8DAD3ABF-B82A-476B-B595-D348930A4EEE}" type="pres">
      <dgm:prSet presAssocID="{4E6D3718-951D-4A92-8960-50C470DD8610}" presName="spacer" presStyleCnt="0"/>
      <dgm:spPr/>
    </dgm:pt>
    <dgm:pt modelId="{F0D3AA0A-4A36-44EB-91FF-915369AEFF51}" type="pres">
      <dgm:prSet presAssocID="{9F468245-B9CC-4BF8-8747-FFD22C35E059}" presName="parentText" presStyleLbl="node1" presStyleIdx="2" presStyleCnt="4">
        <dgm:presLayoutVars>
          <dgm:chMax val="0"/>
          <dgm:bulletEnabled val="1"/>
        </dgm:presLayoutVars>
      </dgm:prSet>
      <dgm:spPr/>
      <dgm:t>
        <a:bodyPr/>
        <a:lstStyle/>
        <a:p>
          <a:endParaRPr lang="en-US"/>
        </a:p>
      </dgm:t>
    </dgm:pt>
    <dgm:pt modelId="{B6812B8D-7111-4BB2-A760-5C2652B62B15}" type="pres">
      <dgm:prSet presAssocID="{11D2EA1F-7A45-4235-9E17-D8FC4A8C6B3F}" presName="spacer" presStyleCnt="0"/>
      <dgm:spPr/>
    </dgm:pt>
    <dgm:pt modelId="{09549C31-9BCA-422F-8A73-8ED102313622}" type="pres">
      <dgm:prSet presAssocID="{418F0D59-086C-4547-BF1E-E4FBD1B76733}" presName="parentText" presStyleLbl="node1" presStyleIdx="3" presStyleCnt="4">
        <dgm:presLayoutVars>
          <dgm:chMax val="0"/>
          <dgm:bulletEnabled val="1"/>
        </dgm:presLayoutVars>
      </dgm:prSet>
      <dgm:spPr/>
      <dgm:t>
        <a:bodyPr/>
        <a:lstStyle/>
        <a:p>
          <a:endParaRPr lang="en-US"/>
        </a:p>
      </dgm:t>
    </dgm:pt>
  </dgm:ptLst>
  <dgm:cxnLst>
    <dgm:cxn modelId="{DECBDDE8-66D4-4FC9-A98D-7974DEC3D7E0}" srcId="{86942981-0863-43AB-A391-3F927C939EB7}" destId="{3480F33D-93CB-4FAB-8A85-7461921CF764}" srcOrd="0" destOrd="0" parTransId="{F714F6CF-9C2A-4756-9915-C81402CC453B}" sibTransId="{A59000D3-4CDD-45BF-BE2C-BF237914983A}"/>
    <dgm:cxn modelId="{40174281-7C06-40CE-9B33-12C0E839F2F5}" type="presOf" srcId="{418F0D59-086C-4547-BF1E-E4FBD1B76733}" destId="{09549C31-9BCA-422F-8A73-8ED102313622}" srcOrd="0" destOrd="0" presId="urn:microsoft.com/office/officeart/2005/8/layout/vList2"/>
    <dgm:cxn modelId="{31B1DA60-1666-4AC2-A435-C42C5DB1262E}" srcId="{86942981-0863-43AB-A391-3F927C939EB7}" destId="{9F468245-B9CC-4BF8-8747-FFD22C35E059}" srcOrd="2" destOrd="0" parTransId="{F5986202-477C-4CCB-A3BE-2584722EAF24}" sibTransId="{11D2EA1F-7A45-4235-9E17-D8FC4A8C6B3F}"/>
    <dgm:cxn modelId="{71CD5870-4517-4AA7-B06A-2C80BB611555}" type="presOf" srcId="{1686C02E-3D25-4308-B34F-66FF1E9D77DC}" destId="{AA81F91D-FCFC-49D2-B310-2AFE5D378C1E}" srcOrd="0" destOrd="0" presId="urn:microsoft.com/office/officeart/2005/8/layout/vList2"/>
    <dgm:cxn modelId="{CA39B41B-AA00-4839-9C83-D8F6BC64E7A4}" type="presOf" srcId="{86942981-0863-43AB-A391-3F927C939EB7}" destId="{FFE4EA56-C902-4A53-BE92-D21541373D3D}" srcOrd="0" destOrd="0" presId="urn:microsoft.com/office/officeart/2005/8/layout/vList2"/>
    <dgm:cxn modelId="{0E589170-7066-4D83-A9BE-BCFCC216A27E}" type="presOf" srcId="{3480F33D-93CB-4FAB-8A85-7461921CF764}" destId="{C6B8359F-96A0-425B-AB10-64958FCFEEA4}" srcOrd="0" destOrd="0" presId="urn:microsoft.com/office/officeart/2005/8/layout/vList2"/>
    <dgm:cxn modelId="{80ABC5CA-3E0C-4FEE-8322-184D099732B4}" srcId="{86942981-0863-43AB-A391-3F927C939EB7}" destId="{418F0D59-086C-4547-BF1E-E4FBD1B76733}" srcOrd="3" destOrd="0" parTransId="{924B533B-9BE6-4669-A5C9-84D0C57D32B0}" sibTransId="{147F1B51-76FB-4742-AFFC-508348E72A30}"/>
    <dgm:cxn modelId="{CA502AC3-C78A-434E-86B9-3AFD221A97DB}" type="presOf" srcId="{9F468245-B9CC-4BF8-8747-FFD22C35E059}" destId="{F0D3AA0A-4A36-44EB-91FF-915369AEFF51}" srcOrd="0" destOrd="0" presId="urn:microsoft.com/office/officeart/2005/8/layout/vList2"/>
    <dgm:cxn modelId="{7CC3A790-26CC-4A70-B27E-76DDAD484418}" srcId="{86942981-0863-43AB-A391-3F927C939EB7}" destId="{1686C02E-3D25-4308-B34F-66FF1E9D77DC}" srcOrd="1" destOrd="0" parTransId="{5ED4720A-E2CD-40F4-9AB4-E9DCCDB9D7FA}" sibTransId="{4E6D3718-951D-4A92-8960-50C470DD8610}"/>
    <dgm:cxn modelId="{86307250-E8DD-4961-B0DD-227F6F1B36F2}" type="presParOf" srcId="{FFE4EA56-C902-4A53-BE92-D21541373D3D}" destId="{C6B8359F-96A0-425B-AB10-64958FCFEEA4}" srcOrd="0" destOrd="0" presId="urn:microsoft.com/office/officeart/2005/8/layout/vList2"/>
    <dgm:cxn modelId="{5A918882-4BAE-47C2-A4BA-7262595081F0}" type="presParOf" srcId="{FFE4EA56-C902-4A53-BE92-D21541373D3D}" destId="{7E7A00B6-6A26-4AA1-A9F8-45D3B9A80EDA}" srcOrd="1" destOrd="0" presId="urn:microsoft.com/office/officeart/2005/8/layout/vList2"/>
    <dgm:cxn modelId="{61102396-8CC8-4D60-89BF-95E13D188638}" type="presParOf" srcId="{FFE4EA56-C902-4A53-BE92-D21541373D3D}" destId="{AA81F91D-FCFC-49D2-B310-2AFE5D378C1E}" srcOrd="2" destOrd="0" presId="urn:microsoft.com/office/officeart/2005/8/layout/vList2"/>
    <dgm:cxn modelId="{E3DF316A-5B4F-4517-B9F5-1E293C18ABED}" type="presParOf" srcId="{FFE4EA56-C902-4A53-BE92-D21541373D3D}" destId="{8DAD3ABF-B82A-476B-B595-D348930A4EEE}" srcOrd="3" destOrd="0" presId="urn:microsoft.com/office/officeart/2005/8/layout/vList2"/>
    <dgm:cxn modelId="{7E430B90-7F05-45D9-9B1C-8C9BD0330000}" type="presParOf" srcId="{FFE4EA56-C902-4A53-BE92-D21541373D3D}" destId="{F0D3AA0A-4A36-44EB-91FF-915369AEFF51}" srcOrd="4" destOrd="0" presId="urn:microsoft.com/office/officeart/2005/8/layout/vList2"/>
    <dgm:cxn modelId="{375E1A2B-7A0F-4245-9F8D-8880EFFB21A1}" type="presParOf" srcId="{FFE4EA56-C902-4A53-BE92-D21541373D3D}" destId="{B6812B8D-7111-4BB2-A760-5C2652B62B15}" srcOrd="5" destOrd="0" presId="urn:microsoft.com/office/officeart/2005/8/layout/vList2"/>
    <dgm:cxn modelId="{7D02E10F-D5A9-40A2-9E96-2C70A4D75C73}" type="presParOf" srcId="{FFE4EA56-C902-4A53-BE92-D21541373D3D}" destId="{09549C31-9BCA-422F-8A73-8ED10231362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82EE94-8616-4974-BC43-CF41F842943C}"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947E6904-1811-4774-A1FE-B372B155EF3B}">
      <dgm:prSet custT="1"/>
      <dgm:spPr/>
      <dgm:t>
        <a:bodyPr/>
        <a:lstStyle/>
        <a:p>
          <a:pPr rtl="0"/>
          <a:r>
            <a:rPr lang="en-US" sz="1800" dirty="0" smtClean="0"/>
            <a:t>Contact between Council and USDA Headquarters</a:t>
          </a:r>
          <a:endParaRPr lang="en-US" sz="1800" dirty="0"/>
        </a:p>
      </dgm:t>
    </dgm:pt>
    <dgm:pt modelId="{4BADAB1D-7152-4D9B-A511-8FEB32925D4A}" type="parTrans" cxnId="{DD0B10B9-1222-4B0B-9F3A-DF422927663A}">
      <dgm:prSet/>
      <dgm:spPr/>
      <dgm:t>
        <a:bodyPr/>
        <a:lstStyle/>
        <a:p>
          <a:endParaRPr lang="en-US"/>
        </a:p>
      </dgm:t>
    </dgm:pt>
    <dgm:pt modelId="{10D9BE30-D763-4E01-A074-6D6520FF4256}" type="sibTrans" cxnId="{DD0B10B9-1222-4B0B-9F3A-DF422927663A}">
      <dgm:prSet/>
      <dgm:spPr/>
      <dgm:t>
        <a:bodyPr/>
        <a:lstStyle/>
        <a:p>
          <a:endParaRPr lang="en-US"/>
        </a:p>
      </dgm:t>
    </dgm:pt>
    <dgm:pt modelId="{5EC2DAB4-75E6-4ABD-9C27-1880DD93ADDE}">
      <dgm:prSet custT="1"/>
      <dgm:spPr/>
      <dgm:t>
        <a:bodyPr/>
        <a:lstStyle/>
        <a:p>
          <a:pPr rtl="0"/>
          <a:r>
            <a:rPr lang="en-US" sz="1800" dirty="0" smtClean="0"/>
            <a:t>Field specialists will attend all Council meetings</a:t>
          </a:r>
          <a:endParaRPr lang="en-US" sz="1800" dirty="0"/>
        </a:p>
      </dgm:t>
    </dgm:pt>
    <dgm:pt modelId="{C6D065C2-0A13-4389-A9E7-EA9C1E3D6424}" type="parTrans" cxnId="{8BE629E7-1A85-453C-8126-9740943C596F}">
      <dgm:prSet/>
      <dgm:spPr/>
      <dgm:t>
        <a:bodyPr/>
        <a:lstStyle/>
        <a:p>
          <a:endParaRPr lang="en-US"/>
        </a:p>
      </dgm:t>
    </dgm:pt>
    <dgm:pt modelId="{0E30B7F4-6937-4678-8171-6500410B191D}" type="sibTrans" cxnId="{8BE629E7-1A85-453C-8126-9740943C596F}">
      <dgm:prSet/>
      <dgm:spPr/>
      <dgm:t>
        <a:bodyPr/>
        <a:lstStyle/>
        <a:p>
          <a:endParaRPr lang="en-US"/>
        </a:p>
      </dgm:t>
    </dgm:pt>
    <dgm:pt modelId="{9856A899-F484-43F6-9D4A-6A5F6D2AB8E3}">
      <dgm:prSet custT="1"/>
      <dgm:spPr/>
      <dgm:t>
        <a:bodyPr/>
        <a:lstStyle/>
        <a:p>
          <a:pPr rtl="0"/>
          <a:r>
            <a:rPr lang="en-US" sz="1800" dirty="0" smtClean="0"/>
            <a:t>Evaluate all Council recommendations</a:t>
          </a:r>
          <a:endParaRPr lang="en-US" sz="1800" dirty="0"/>
        </a:p>
      </dgm:t>
    </dgm:pt>
    <dgm:pt modelId="{F52A5879-CB76-4F3F-966B-FA69961EA0CD}" type="parTrans" cxnId="{59AF42A7-9C5B-4123-8ED7-DC3D6A794825}">
      <dgm:prSet/>
      <dgm:spPr/>
      <dgm:t>
        <a:bodyPr/>
        <a:lstStyle/>
        <a:p>
          <a:endParaRPr lang="en-US"/>
        </a:p>
      </dgm:t>
    </dgm:pt>
    <dgm:pt modelId="{84FB2467-254A-4AF1-A14E-3CAE5A262DFF}" type="sibTrans" cxnId="{59AF42A7-9C5B-4123-8ED7-DC3D6A794825}">
      <dgm:prSet/>
      <dgm:spPr/>
      <dgm:t>
        <a:bodyPr/>
        <a:lstStyle/>
        <a:p>
          <a:endParaRPr lang="en-US"/>
        </a:p>
      </dgm:t>
    </dgm:pt>
    <dgm:pt modelId="{C376AF91-FC06-48E4-BA70-6D3BD0CDDAE0}">
      <dgm:prSet custT="1"/>
      <dgm:spPr/>
      <dgm:t>
        <a:bodyPr/>
        <a:lstStyle/>
        <a:p>
          <a:pPr rtl="0"/>
          <a:r>
            <a:rPr lang="en-US" sz="1800" dirty="0" smtClean="0"/>
            <a:t>Legal and marketing order conformity</a:t>
          </a:r>
          <a:endParaRPr lang="en-US" sz="1800" dirty="0"/>
        </a:p>
      </dgm:t>
    </dgm:pt>
    <dgm:pt modelId="{0046228A-24D3-43F2-A685-4A3E67DFDB5D}" type="parTrans" cxnId="{B7B6F3B1-CD64-4AC3-9ED0-3EBCE268BEFD}">
      <dgm:prSet/>
      <dgm:spPr/>
      <dgm:t>
        <a:bodyPr/>
        <a:lstStyle/>
        <a:p>
          <a:endParaRPr lang="en-US"/>
        </a:p>
      </dgm:t>
    </dgm:pt>
    <dgm:pt modelId="{D46416EA-2052-4347-8568-C729DCCBD112}" type="sibTrans" cxnId="{B7B6F3B1-CD64-4AC3-9ED0-3EBCE268BEFD}">
      <dgm:prSet/>
      <dgm:spPr/>
      <dgm:t>
        <a:bodyPr/>
        <a:lstStyle/>
        <a:p>
          <a:endParaRPr lang="en-US"/>
        </a:p>
      </dgm:t>
    </dgm:pt>
    <dgm:pt modelId="{E7445ECE-C94F-4CCF-998C-75A2B635AF2B}">
      <dgm:prSet custT="1"/>
      <dgm:spPr/>
      <dgm:t>
        <a:bodyPr/>
        <a:lstStyle/>
        <a:p>
          <a:pPr rtl="0"/>
          <a:r>
            <a:rPr lang="en-US" sz="1800" dirty="0" smtClean="0"/>
            <a:t>USDA policy</a:t>
          </a:r>
          <a:endParaRPr lang="en-US" sz="1800" dirty="0"/>
        </a:p>
      </dgm:t>
    </dgm:pt>
    <dgm:pt modelId="{373D4A70-15DF-48E2-A245-E48279DB1F25}" type="parTrans" cxnId="{07C042E5-2D80-4C9C-9E2B-A16E728E6EFF}">
      <dgm:prSet/>
      <dgm:spPr/>
      <dgm:t>
        <a:bodyPr/>
        <a:lstStyle/>
        <a:p>
          <a:endParaRPr lang="en-US"/>
        </a:p>
      </dgm:t>
    </dgm:pt>
    <dgm:pt modelId="{50F07C1C-4147-4BCD-9734-9CE000A44298}" type="sibTrans" cxnId="{07C042E5-2D80-4C9C-9E2B-A16E728E6EFF}">
      <dgm:prSet/>
      <dgm:spPr/>
      <dgm:t>
        <a:bodyPr/>
        <a:lstStyle/>
        <a:p>
          <a:endParaRPr lang="en-US"/>
        </a:p>
      </dgm:t>
    </dgm:pt>
    <dgm:pt modelId="{A65D3940-0C90-47EA-9CB9-39A4127E4659}">
      <dgm:prSet custT="1"/>
      <dgm:spPr/>
      <dgm:t>
        <a:bodyPr/>
        <a:lstStyle/>
        <a:p>
          <a:pPr rtl="0"/>
          <a:r>
            <a:rPr lang="en-US" sz="1800" dirty="0" smtClean="0"/>
            <a:t>Conduct rulemaking</a:t>
          </a:r>
          <a:endParaRPr lang="en-US" sz="1800" dirty="0"/>
        </a:p>
      </dgm:t>
    </dgm:pt>
    <dgm:pt modelId="{A48C7C1C-034F-46F9-B1AC-8D0FB76C4C83}" type="parTrans" cxnId="{22D28948-D91D-4BAC-B2B6-DACC64BA91DC}">
      <dgm:prSet/>
      <dgm:spPr/>
      <dgm:t>
        <a:bodyPr/>
        <a:lstStyle/>
        <a:p>
          <a:endParaRPr lang="en-US"/>
        </a:p>
      </dgm:t>
    </dgm:pt>
    <dgm:pt modelId="{0760523B-7CDE-4725-83D7-DC54D0C46A84}" type="sibTrans" cxnId="{22D28948-D91D-4BAC-B2B6-DACC64BA91DC}">
      <dgm:prSet/>
      <dgm:spPr/>
      <dgm:t>
        <a:bodyPr/>
        <a:lstStyle/>
        <a:p>
          <a:endParaRPr lang="en-US"/>
        </a:p>
      </dgm:t>
    </dgm:pt>
    <dgm:pt modelId="{0F76635D-EB98-4127-8E1D-3E61BA95DB9A}">
      <dgm:prSet custT="1"/>
      <dgm:spPr/>
      <dgm:t>
        <a:bodyPr/>
        <a:lstStyle/>
        <a:p>
          <a:pPr rtl="0"/>
          <a:r>
            <a:rPr lang="en-US" sz="1800" dirty="0" smtClean="0"/>
            <a:t>Facilitate enforcement of marketing order requirements</a:t>
          </a:r>
          <a:endParaRPr lang="en-US" sz="1800" dirty="0"/>
        </a:p>
      </dgm:t>
    </dgm:pt>
    <dgm:pt modelId="{500C43A5-0952-418C-8673-1DCD4B65AABB}" type="parTrans" cxnId="{B1BA65FB-662A-4DA0-810A-23CC8ACF9259}">
      <dgm:prSet/>
      <dgm:spPr/>
      <dgm:t>
        <a:bodyPr/>
        <a:lstStyle/>
        <a:p>
          <a:endParaRPr lang="en-US"/>
        </a:p>
      </dgm:t>
    </dgm:pt>
    <dgm:pt modelId="{C535B09B-C6D2-4D13-B635-3F75D2F70B24}" type="sibTrans" cxnId="{B1BA65FB-662A-4DA0-810A-23CC8ACF9259}">
      <dgm:prSet/>
      <dgm:spPr/>
      <dgm:t>
        <a:bodyPr/>
        <a:lstStyle/>
        <a:p>
          <a:endParaRPr lang="en-US"/>
        </a:p>
      </dgm:t>
    </dgm:pt>
    <dgm:pt modelId="{E768FDA7-B079-4999-B8C5-A21ABA38FD15}">
      <dgm:prSet custT="1"/>
      <dgm:spPr/>
      <dgm:t>
        <a:bodyPr/>
        <a:lstStyle/>
        <a:p>
          <a:pPr rtl="0"/>
          <a:r>
            <a:rPr lang="en-US" sz="1800" dirty="0" smtClean="0"/>
            <a:t>Enforce Council operating requirements</a:t>
          </a:r>
          <a:endParaRPr lang="en-US" sz="1800" dirty="0"/>
        </a:p>
      </dgm:t>
    </dgm:pt>
    <dgm:pt modelId="{078C2261-C507-4027-A739-31D5A85D0637}" type="parTrans" cxnId="{2665FB89-C878-4DC0-9ED4-3D51F233572F}">
      <dgm:prSet/>
      <dgm:spPr/>
      <dgm:t>
        <a:bodyPr/>
        <a:lstStyle/>
        <a:p>
          <a:endParaRPr lang="en-US"/>
        </a:p>
      </dgm:t>
    </dgm:pt>
    <dgm:pt modelId="{33212B97-3817-4E5E-8C4F-C06FC9D090D5}" type="sibTrans" cxnId="{2665FB89-C878-4DC0-9ED4-3D51F233572F}">
      <dgm:prSet/>
      <dgm:spPr/>
      <dgm:t>
        <a:bodyPr/>
        <a:lstStyle/>
        <a:p>
          <a:endParaRPr lang="en-US"/>
        </a:p>
      </dgm:t>
    </dgm:pt>
    <dgm:pt modelId="{EFBD690F-3869-41A0-941C-EF847FAACF6F}">
      <dgm:prSet custT="1"/>
      <dgm:spPr/>
      <dgm:t>
        <a:bodyPr/>
        <a:lstStyle/>
        <a:p>
          <a:pPr rtl="0"/>
          <a:r>
            <a:rPr lang="en-US" sz="1800" smtClean="0"/>
            <a:t>Internal controls</a:t>
          </a:r>
          <a:endParaRPr lang="en-US" sz="1800"/>
        </a:p>
      </dgm:t>
    </dgm:pt>
    <dgm:pt modelId="{EF0E186F-57AB-4660-8E3C-6A1E52AEAEDE}" type="parTrans" cxnId="{FA1FC0AD-1E66-469F-B9E6-2CD91122B8A4}">
      <dgm:prSet/>
      <dgm:spPr/>
      <dgm:t>
        <a:bodyPr/>
        <a:lstStyle/>
        <a:p>
          <a:endParaRPr lang="en-US"/>
        </a:p>
      </dgm:t>
    </dgm:pt>
    <dgm:pt modelId="{22DBC14F-4B88-44DC-A3F5-FF0840B85CC7}" type="sibTrans" cxnId="{FA1FC0AD-1E66-469F-B9E6-2CD91122B8A4}">
      <dgm:prSet/>
      <dgm:spPr/>
      <dgm:t>
        <a:bodyPr/>
        <a:lstStyle/>
        <a:p>
          <a:endParaRPr lang="en-US"/>
        </a:p>
      </dgm:t>
    </dgm:pt>
    <dgm:pt modelId="{B508D079-873A-4BB9-B1B3-348B896D71B7}">
      <dgm:prSet custT="1"/>
      <dgm:spPr/>
      <dgm:t>
        <a:bodyPr/>
        <a:lstStyle/>
        <a:p>
          <a:pPr rtl="0"/>
          <a:r>
            <a:rPr lang="en-US" sz="1800" dirty="0" smtClean="0"/>
            <a:t>Administrative operations</a:t>
          </a:r>
          <a:endParaRPr lang="en-US" sz="1800" dirty="0"/>
        </a:p>
      </dgm:t>
    </dgm:pt>
    <dgm:pt modelId="{C2D50384-F56E-42D2-A178-47903CEDB840}" type="parTrans" cxnId="{576940A7-1536-4601-A34E-D37AD8D91F48}">
      <dgm:prSet/>
      <dgm:spPr/>
      <dgm:t>
        <a:bodyPr/>
        <a:lstStyle/>
        <a:p>
          <a:endParaRPr lang="en-US"/>
        </a:p>
      </dgm:t>
    </dgm:pt>
    <dgm:pt modelId="{E92CFBA2-1BA7-41CD-BF61-152763330A8F}" type="sibTrans" cxnId="{576940A7-1536-4601-A34E-D37AD8D91F48}">
      <dgm:prSet/>
      <dgm:spPr/>
      <dgm:t>
        <a:bodyPr/>
        <a:lstStyle/>
        <a:p>
          <a:endParaRPr lang="en-US"/>
        </a:p>
      </dgm:t>
    </dgm:pt>
    <dgm:pt modelId="{D07388E3-8AD1-4A6D-A374-1A8883DEA3CC}" type="pres">
      <dgm:prSet presAssocID="{DD82EE94-8616-4974-BC43-CF41F842943C}" presName="linear" presStyleCnt="0">
        <dgm:presLayoutVars>
          <dgm:animLvl val="lvl"/>
          <dgm:resizeHandles val="exact"/>
        </dgm:presLayoutVars>
      </dgm:prSet>
      <dgm:spPr/>
      <dgm:t>
        <a:bodyPr/>
        <a:lstStyle/>
        <a:p>
          <a:endParaRPr lang="en-US"/>
        </a:p>
      </dgm:t>
    </dgm:pt>
    <dgm:pt modelId="{C986D9BA-ACFF-4C25-B70C-1C0335EEDC2A}" type="pres">
      <dgm:prSet presAssocID="{947E6904-1811-4774-A1FE-B372B155EF3B}" presName="parentText" presStyleLbl="node1" presStyleIdx="0" presStyleCnt="6">
        <dgm:presLayoutVars>
          <dgm:chMax val="0"/>
          <dgm:bulletEnabled val="1"/>
        </dgm:presLayoutVars>
      </dgm:prSet>
      <dgm:spPr/>
      <dgm:t>
        <a:bodyPr/>
        <a:lstStyle/>
        <a:p>
          <a:endParaRPr lang="en-US"/>
        </a:p>
      </dgm:t>
    </dgm:pt>
    <dgm:pt modelId="{E510005C-DAFD-4905-BB0E-EF2298D37A52}" type="pres">
      <dgm:prSet presAssocID="{10D9BE30-D763-4E01-A074-6D6520FF4256}" presName="spacer" presStyleCnt="0"/>
      <dgm:spPr/>
    </dgm:pt>
    <dgm:pt modelId="{2C52113E-2B64-43AD-B883-9627A628E120}" type="pres">
      <dgm:prSet presAssocID="{5EC2DAB4-75E6-4ABD-9C27-1880DD93ADDE}" presName="parentText" presStyleLbl="node1" presStyleIdx="1" presStyleCnt="6">
        <dgm:presLayoutVars>
          <dgm:chMax val="0"/>
          <dgm:bulletEnabled val="1"/>
        </dgm:presLayoutVars>
      </dgm:prSet>
      <dgm:spPr/>
      <dgm:t>
        <a:bodyPr/>
        <a:lstStyle/>
        <a:p>
          <a:endParaRPr lang="en-US"/>
        </a:p>
      </dgm:t>
    </dgm:pt>
    <dgm:pt modelId="{C344E467-E87D-4ED4-8B98-788168CE06AC}" type="pres">
      <dgm:prSet presAssocID="{0E30B7F4-6937-4678-8171-6500410B191D}" presName="spacer" presStyleCnt="0"/>
      <dgm:spPr/>
    </dgm:pt>
    <dgm:pt modelId="{052AD5A5-A5AF-4334-87C9-DAA983A174EE}" type="pres">
      <dgm:prSet presAssocID="{9856A899-F484-43F6-9D4A-6A5F6D2AB8E3}" presName="parentText" presStyleLbl="node1" presStyleIdx="2" presStyleCnt="6" custScaleX="99315" custScaleY="75625">
        <dgm:presLayoutVars>
          <dgm:chMax val="0"/>
          <dgm:bulletEnabled val="1"/>
        </dgm:presLayoutVars>
      </dgm:prSet>
      <dgm:spPr/>
      <dgm:t>
        <a:bodyPr/>
        <a:lstStyle/>
        <a:p>
          <a:endParaRPr lang="en-US"/>
        </a:p>
      </dgm:t>
    </dgm:pt>
    <dgm:pt modelId="{3F4EFA9E-05CB-431C-85E4-CCE1B92E7D0D}" type="pres">
      <dgm:prSet presAssocID="{9856A899-F484-43F6-9D4A-6A5F6D2AB8E3}" presName="childText" presStyleLbl="revTx" presStyleIdx="0" presStyleCnt="2">
        <dgm:presLayoutVars>
          <dgm:bulletEnabled val="1"/>
        </dgm:presLayoutVars>
      </dgm:prSet>
      <dgm:spPr/>
      <dgm:t>
        <a:bodyPr/>
        <a:lstStyle/>
        <a:p>
          <a:endParaRPr lang="en-US"/>
        </a:p>
      </dgm:t>
    </dgm:pt>
    <dgm:pt modelId="{408BB775-C132-4314-AE3B-F4FA264F210A}" type="pres">
      <dgm:prSet presAssocID="{A65D3940-0C90-47EA-9CB9-39A4127E4659}" presName="parentText" presStyleLbl="node1" presStyleIdx="3" presStyleCnt="6">
        <dgm:presLayoutVars>
          <dgm:chMax val="0"/>
          <dgm:bulletEnabled val="1"/>
        </dgm:presLayoutVars>
      </dgm:prSet>
      <dgm:spPr/>
      <dgm:t>
        <a:bodyPr/>
        <a:lstStyle/>
        <a:p>
          <a:endParaRPr lang="en-US"/>
        </a:p>
      </dgm:t>
    </dgm:pt>
    <dgm:pt modelId="{344BD42C-7AEE-4CB3-A1D6-BA9CF20A9E27}" type="pres">
      <dgm:prSet presAssocID="{0760523B-7CDE-4725-83D7-DC54D0C46A84}" presName="spacer" presStyleCnt="0"/>
      <dgm:spPr/>
    </dgm:pt>
    <dgm:pt modelId="{BFE1B8A6-A278-4577-87BA-4BBBC03506CF}" type="pres">
      <dgm:prSet presAssocID="{0F76635D-EB98-4127-8E1D-3E61BA95DB9A}" presName="parentText" presStyleLbl="node1" presStyleIdx="4" presStyleCnt="6">
        <dgm:presLayoutVars>
          <dgm:chMax val="0"/>
          <dgm:bulletEnabled val="1"/>
        </dgm:presLayoutVars>
      </dgm:prSet>
      <dgm:spPr/>
      <dgm:t>
        <a:bodyPr/>
        <a:lstStyle/>
        <a:p>
          <a:endParaRPr lang="en-US"/>
        </a:p>
      </dgm:t>
    </dgm:pt>
    <dgm:pt modelId="{802F80D4-44C5-47A4-9587-5E0887776A17}" type="pres">
      <dgm:prSet presAssocID="{C535B09B-C6D2-4D13-B635-3F75D2F70B24}" presName="spacer" presStyleCnt="0"/>
      <dgm:spPr/>
    </dgm:pt>
    <dgm:pt modelId="{78DA3ED6-C6F1-4A36-A523-031408452612}" type="pres">
      <dgm:prSet presAssocID="{E768FDA7-B079-4999-B8C5-A21ABA38FD15}" presName="parentText" presStyleLbl="node1" presStyleIdx="5" presStyleCnt="6">
        <dgm:presLayoutVars>
          <dgm:chMax val="0"/>
          <dgm:bulletEnabled val="1"/>
        </dgm:presLayoutVars>
      </dgm:prSet>
      <dgm:spPr/>
      <dgm:t>
        <a:bodyPr/>
        <a:lstStyle/>
        <a:p>
          <a:endParaRPr lang="en-US"/>
        </a:p>
      </dgm:t>
    </dgm:pt>
    <dgm:pt modelId="{CA8CCDC7-C32B-44D2-ABD5-92B9AA0A5ECC}" type="pres">
      <dgm:prSet presAssocID="{E768FDA7-B079-4999-B8C5-A21ABA38FD15}" presName="childText" presStyleLbl="revTx" presStyleIdx="1" presStyleCnt="2">
        <dgm:presLayoutVars>
          <dgm:bulletEnabled val="1"/>
        </dgm:presLayoutVars>
      </dgm:prSet>
      <dgm:spPr/>
      <dgm:t>
        <a:bodyPr/>
        <a:lstStyle/>
        <a:p>
          <a:endParaRPr lang="en-US"/>
        </a:p>
      </dgm:t>
    </dgm:pt>
  </dgm:ptLst>
  <dgm:cxnLst>
    <dgm:cxn modelId="{8BE629E7-1A85-453C-8126-9740943C596F}" srcId="{DD82EE94-8616-4974-BC43-CF41F842943C}" destId="{5EC2DAB4-75E6-4ABD-9C27-1880DD93ADDE}" srcOrd="1" destOrd="0" parTransId="{C6D065C2-0A13-4389-A9E7-EA9C1E3D6424}" sibTransId="{0E30B7F4-6937-4678-8171-6500410B191D}"/>
    <dgm:cxn modelId="{4E4F9D16-0A9B-4427-9669-35657378B6A2}" type="presOf" srcId="{9856A899-F484-43F6-9D4A-6A5F6D2AB8E3}" destId="{052AD5A5-A5AF-4334-87C9-DAA983A174EE}" srcOrd="0" destOrd="0" presId="urn:microsoft.com/office/officeart/2005/8/layout/vList2"/>
    <dgm:cxn modelId="{C4F71821-F7C0-4768-A671-41CF02809832}" type="presOf" srcId="{EFBD690F-3869-41A0-941C-EF847FAACF6F}" destId="{CA8CCDC7-C32B-44D2-ABD5-92B9AA0A5ECC}" srcOrd="0" destOrd="0" presId="urn:microsoft.com/office/officeart/2005/8/layout/vList2"/>
    <dgm:cxn modelId="{AAFB68BA-ECB7-4637-951C-74E3CB2F3B4B}" type="presOf" srcId="{E768FDA7-B079-4999-B8C5-A21ABA38FD15}" destId="{78DA3ED6-C6F1-4A36-A523-031408452612}" srcOrd="0" destOrd="0" presId="urn:microsoft.com/office/officeart/2005/8/layout/vList2"/>
    <dgm:cxn modelId="{10D818E3-625A-4284-9AC9-D79F7907FAAE}" type="presOf" srcId="{E7445ECE-C94F-4CCF-998C-75A2B635AF2B}" destId="{3F4EFA9E-05CB-431C-85E4-CCE1B92E7D0D}" srcOrd="0" destOrd="1" presId="urn:microsoft.com/office/officeart/2005/8/layout/vList2"/>
    <dgm:cxn modelId="{CFDB9AC7-1040-4611-9A54-2850D5F11ADC}" type="presOf" srcId="{C376AF91-FC06-48E4-BA70-6D3BD0CDDAE0}" destId="{3F4EFA9E-05CB-431C-85E4-CCE1B92E7D0D}" srcOrd="0" destOrd="0" presId="urn:microsoft.com/office/officeart/2005/8/layout/vList2"/>
    <dgm:cxn modelId="{1AF21F30-5800-4D8D-941B-0E9D0E858EC9}" type="presOf" srcId="{947E6904-1811-4774-A1FE-B372B155EF3B}" destId="{C986D9BA-ACFF-4C25-B70C-1C0335EEDC2A}" srcOrd="0" destOrd="0" presId="urn:microsoft.com/office/officeart/2005/8/layout/vList2"/>
    <dgm:cxn modelId="{FA1FC0AD-1E66-469F-B9E6-2CD91122B8A4}" srcId="{E768FDA7-B079-4999-B8C5-A21ABA38FD15}" destId="{EFBD690F-3869-41A0-941C-EF847FAACF6F}" srcOrd="0" destOrd="0" parTransId="{EF0E186F-57AB-4660-8E3C-6A1E52AEAEDE}" sibTransId="{22DBC14F-4B88-44DC-A3F5-FF0840B85CC7}"/>
    <dgm:cxn modelId="{21A4B4A0-EA1E-4258-A43D-1D5F874AA9DA}" type="presOf" srcId="{DD82EE94-8616-4974-BC43-CF41F842943C}" destId="{D07388E3-8AD1-4A6D-A374-1A8883DEA3CC}" srcOrd="0" destOrd="0" presId="urn:microsoft.com/office/officeart/2005/8/layout/vList2"/>
    <dgm:cxn modelId="{DD0B10B9-1222-4B0B-9F3A-DF422927663A}" srcId="{DD82EE94-8616-4974-BC43-CF41F842943C}" destId="{947E6904-1811-4774-A1FE-B372B155EF3B}" srcOrd="0" destOrd="0" parTransId="{4BADAB1D-7152-4D9B-A511-8FEB32925D4A}" sibTransId="{10D9BE30-D763-4E01-A074-6D6520FF4256}"/>
    <dgm:cxn modelId="{D44D49B2-92F6-4FEA-821C-8539D2F862BB}" type="presOf" srcId="{5EC2DAB4-75E6-4ABD-9C27-1880DD93ADDE}" destId="{2C52113E-2B64-43AD-B883-9627A628E120}" srcOrd="0" destOrd="0" presId="urn:microsoft.com/office/officeart/2005/8/layout/vList2"/>
    <dgm:cxn modelId="{576940A7-1536-4601-A34E-D37AD8D91F48}" srcId="{E768FDA7-B079-4999-B8C5-A21ABA38FD15}" destId="{B508D079-873A-4BB9-B1B3-348B896D71B7}" srcOrd="1" destOrd="0" parTransId="{C2D50384-F56E-42D2-A178-47903CEDB840}" sibTransId="{E92CFBA2-1BA7-41CD-BF61-152763330A8F}"/>
    <dgm:cxn modelId="{22D28948-D91D-4BAC-B2B6-DACC64BA91DC}" srcId="{DD82EE94-8616-4974-BC43-CF41F842943C}" destId="{A65D3940-0C90-47EA-9CB9-39A4127E4659}" srcOrd="3" destOrd="0" parTransId="{A48C7C1C-034F-46F9-B1AC-8D0FB76C4C83}" sibTransId="{0760523B-7CDE-4725-83D7-DC54D0C46A84}"/>
    <dgm:cxn modelId="{B1BA65FB-662A-4DA0-810A-23CC8ACF9259}" srcId="{DD82EE94-8616-4974-BC43-CF41F842943C}" destId="{0F76635D-EB98-4127-8E1D-3E61BA95DB9A}" srcOrd="4" destOrd="0" parTransId="{500C43A5-0952-418C-8673-1DCD4B65AABB}" sibTransId="{C535B09B-C6D2-4D13-B635-3F75D2F70B24}"/>
    <dgm:cxn modelId="{59AF42A7-9C5B-4123-8ED7-DC3D6A794825}" srcId="{DD82EE94-8616-4974-BC43-CF41F842943C}" destId="{9856A899-F484-43F6-9D4A-6A5F6D2AB8E3}" srcOrd="2" destOrd="0" parTransId="{F52A5879-CB76-4F3F-966B-FA69961EA0CD}" sibTransId="{84FB2467-254A-4AF1-A14E-3CAE5A262DFF}"/>
    <dgm:cxn modelId="{9B4DA2F9-482B-4D46-84B5-31BCFD6B3E34}" type="presOf" srcId="{B508D079-873A-4BB9-B1B3-348B896D71B7}" destId="{CA8CCDC7-C32B-44D2-ABD5-92B9AA0A5ECC}" srcOrd="0" destOrd="1" presId="urn:microsoft.com/office/officeart/2005/8/layout/vList2"/>
    <dgm:cxn modelId="{B7B6F3B1-CD64-4AC3-9ED0-3EBCE268BEFD}" srcId="{9856A899-F484-43F6-9D4A-6A5F6D2AB8E3}" destId="{C376AF91-FC06-48E4-BA70-6D3BD0CDDAE0}" srcOrd="0" destOrd="0" parTransId="{0046228A-24D3-43F2-A685-4A3E67DFDB5D}" sibTransId="{D46416EA-2052-4347-8568-C729DCCBD112}"/>
    <dgm:cxn modelId="{0BB2555D-78AD-4B91-B68D-9105D49786A3}" type="presOf" srcId="{0F76635D-EB98-4127-8E1D-3E61BA95DB9A}" destId="{BFE1B8A6-A278-4577-87BA-4BBBC03506CF}" srcOrd="0" destOrd="0" presId="urn:microsoft.com/office/officeart/2005/8/layout/vList2"/>
    <dgm:cxn modelId="{07C042E5-2D80-4C9C-9E2B-A16E728E6EFF}" srcId="{9856A899-F484-43F6-9D4A-6A5F6D2AB8E3}" destId="{E7445ECE-C94F-4CCF-998C-75A2B635AF2B}" srcOrd="1" destOrd="0" parTransId="{373D4A70-15DF-48E2-A245-E48279DB1F25}" sibTransId="{50F07C1C-4147-4BCD-9734-9CE000A44298}"/>
    <dgm:cxn modelId="{2665FB89-C878-4DC0-9ED4-3D51F233572F}" srcId="{DD82EE94-8616-4974-BC43-CF41F842943C}" destId="{E768FDA7-B079-4999-B8C5-A21ABA38FD15}" srcOrd="5" destOrd="0" parTransId="{078C2261-C507-4027-A739-31D5A85D0637}" sibTransId="{33212B97-3817-4E5E-8C4F-C06FC9D090D5}"/>
    <dgm:cxn modelId="{A2DE0F85-165E-4F04-8F94-37B5CC364572}" type="presOf" srcId="{A65D3940-0C90-47EA-9CB9-39A4127E4659}" destId="{408BB775-C132-4314-AE3B-F4FA264F210A}" srcOrd="0" destOrd="0" presId="urn:microsoft.com/office/officeart/2005/8/layout/vList2"/>
    <dgm:cxn modelId="{7BC48CF0-3B74-413B-B816-75EF946D8486}" type="presParOf" srcId="{D07388E3-8AD1-4A6D-A374-1A8883DEA3CC}" destId="{C986D9BA-ACFF-4C25-B70C-1C0335EEDC2A}" srcOrd="0" destOrd="0" presId="urn:microsoft.com/office/officeart/2005/8/layout/vList2"/>
    <dgm:cxn modelId="{50E39A4E-0AA0-4D92-B60E-9AF811ECD7B8}" type="presParOf" srcId="{D07388E3-8AD1-4A6D-A374-1A8883DEA3CC}" destId="{E510005C-DAFD-4905-BB0E-EF2298D37A52}" srcOrd="1" destOrd="0" presId="urn:microsoft.com/office/officeart/2005/8/layout/vList2"/>
    <dgm:cxn modelId="{E5D0200C-B72D-4C69-A4E5-96B23B460160}" type="presParOf" srcId="{D07388E3-8AD1-4A6D-A374-1A8883DEA3CC}" destId="{2C52113E-2B64-43AD-B883-9627A628E120}" srcOrd="2" destOrd="0" presId="urn:microsoft.com/office/officeart/2005/8/layout/vList2"/>
    <dgm:cxn modelId="{B598E6F0-1273-483E-918A-4F11BDE3A730}" type="presParOf" srcId="{D07388E3-8AD1-4A6D-A374-1A8883DEA3CC}" destId="{C344E467-E87D-4ED4-8B98-788168CE06AC}" srcOrd="3" destOrd="0" presId="urn:microsoft.com/office/officeart/2005/8/layout/vList2"/>
    <dgm:cxn modelId="{4827A7BE-F407-408B-BA62-A7283EEEEB44}" type="presParOf" srcId="{D07388E3-8AD1-4A6D-A374-1A8883DEA3CC}" destId="{052AD5A5-A5AF-4334-87C9-DAA983A174EE}" srcOrd="4" destOrd="0" presId="urn:microsoft.com/office/officeart/2005/8/layout/vList2"/>
    <dgm:cxn modelId="{10F17C1D-0607-44FA-BE73-6EFED595EA78}" type="presParOf" srcId="{D07388E3-8AD1-4A6D-A374-1A8883DEA3CC}" destId="{3F4EFA9E-05CB-431C-85E4-CCE1B92E7D0D}" srcOrd="5" destOrd="0" presId="urn:microsoft.com/office/officeart/2005/8/layout/vList2"/>
    <dgm:cxn modelId="{E44CD3E0-3DCA-4FBA-88BF-6C95116948C7}" type="presParOf" srcId="{D07388E3-8AD1-4A6D-A374-1A8883DEA3CC}" destId="{408BB775-C132-4314-AE3B-F4FA264F210A}" srcOrd="6" destOrd="0" presId="urn:microsoft.com/office/officeart/2005/8/layout/vList2"/>
    <dgm:cxn modelId="{BE0F7AA9-21F0-4D72-8EF4-148D0B6D83B9}" type="presParOf" srcId="{D07388E3-8AD1-4A6D-A374-1A8883DEA3CC}" destId="{344BD42C-7AEE-4CB3-A1D6-BA9CF20A9E27}" srcOrd="7" destOrd="0" presId="urn:microsoft.com/office/officeart/2005/8/layout/vList2"/>
    <dgm:cxn modelId="{CEC112A9-C50E-4407-8D35-EA94B4E46DE3}" type="presParOf" srcId="{D07388E3-8AD1-4A6D-A374-1A8883DEA3CC}" destId="{BFE1B8A6-A278-4577-87BA-4BBBC03506CF}" srcOrd="8" destOrd="0" presId="urn:microsoft.com/office/officeart/2005/8/layout/vList2"/>
    <dgm:cxn modelId="{066B776A-36D0-4BA4-97B6-49948AD47B67}" type="presParOf" srcId="{D07388E3-8AD1-4A6D-A374-1A8883DEA3CC}" destId="{802F80D4-44C5-47A4-9587-5E0887776A17}" srcOrd="9" destOrd="0" presId="urn:microsoft.com/office/officeart/2005/8/layout/vList2"/>
    <dgm:cxn modelId="{DB91A2C6-41EB-4B84-A839-0CEBCFAF3CB4}" type="presParOf" srcId="{D07388E3-8AD1-4A6D-A374-1A8883DEA3CC}" destId="{78DA3ED6-C6F1-4A36-A523-031408452612}" srcOrd="10" destOrd="0" presId="urn:microsoft.com/office/officeart/2005/8/layout/vList2"/>
    <dgm:cxn modelId="{C4D05DEB-0001-4034-91AB-57D77A85C2E6}" type="presParOf" srcId="{D07388E3-8AD1-4A6D-A374-1A8883DEA3CC}" destId="{CA8CCDC7-C32B-44D2-ABD5-92B9AA0A5ECC}"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F98766-3F3F-4EF4-A788-BE62EB6DFBE7}" type="doc">
      <dgm:prSet loTypeId="urn:microsoft.com/office/officeart/2005/8/layout/vProcess5" loCatId="process" qsTypeId="urn:microsoft.com/office/officeart/2005/8/quickstyle/simple1" qsCatId="simple" csTypeId="urn:microsoft.com/office/officeart/2005/8/colors/accent2_3" csCatId="accent2" phldr="1"/>
      <dgm:spPr/>
    </dgm:pt>
    <dgm:pt modelId="{7BF995DD-0C41-466D-AA9E-6CBADD7BBD98}">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Aug 22: Call for Nominations - growers and shellers</a:t>
          </a:r>
          <a:endParaRPr lang="en-US" dirty="0"/>
        </a:p>
      </dgm:t>
    </dgm:pt>
    <dgm:pt modelId="{A574EE3B-930C-40C2-8741-1E83453ADD8C}" type="parTrans" cxnId="{F8455511-72B3-4DA1-967E-DE3423D398B7}">
      <dgm:prSet/>
      <dgm:spPr/>
      <dgm:t>
        <a:bodyPr/>
        <a:lstStyle/>
        <a:p>
          <a:endParaRPr lang="en-US"/>
        </a:p>
      </dgm:t>
    </dgm:pt>
    <dgm:pt modelId="{3561BF06-7422-46AB-9517-7112EAB09942}" type="sibTrans" cxnId="{F8455511-72B3-4DA1-967E-DE3423D398B7}">
      <dgm:prSet/>
      <dgm:spPr/>
      <dgm:t>
        <a:bodyPr/>
        <a:lstStyle/>
        <a:p>
          <a:endParaRPr lang="en-US"/>
        </a:p>
      </dgm:t>
    </dgm:pt>
    <dgm:pt modelId="{77B9BC5B-E23C-4490-9962-EDDBC472C49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Sep 16: Ballots sent out with names of nominees</a:t>
          </a:r>
        </a:p>
        <a:p>
          <a:endParaRPr lang="en-US" dirty="0"/>
        </a:p>
      </dgm:t>
    </dgm:pt>
    <dgm:pt modelId="{9FFDAEA3-CCF8-455F-AA43-9CB3422BF85A}" type="parTrans" cxnId="{46D8722C-26E6-476C-BFB7-4A3946550AC6}">
      <dgm:prSet/>
      <dgm:spPr/>
      <dgm:t>
        <a:bodyPr/>
        <a:lstStyle/>
        <a:p>
          <a:endParaRPr lang="en-US"/>
        </a:p>
      </dgm:t>
    </dgm:pt>
    <dgm:pt modelId="{4621B15B-F804-4343-8AEE-CAC9888D67E0}" type="sibTrans" cxnId="{46D8722C-26E6-476C-BFB7-4A3946550AC6}">
      <dgm:prSet/>
      <dgm:spPr/>
      <dgm:t>
        <a:bodyPr/>
        <a:lstStyle/>
        <a:p>
          <a:endParaRPr lang="en-US"/>
        </a:p>
      </dgm:t>
    </dgm:pt>
    <dgm:pt modelId="{0FAA8B21-B089-48AD-BBC0-8201FE1F18D9}">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Results sent to Secretary for selection</a:t>
          </a:r>
        </a:p>
        <a:p>
          <a:endParaRPr lang="en-US" dirty="0"/>
        </a:p>
      </dgm:t>
    </dgm:pt>
    <dgm:pt modelId="{E8F32CF3-E20D-411C-8F5B-4C306ACE20F6}" type="parTrans" cxnId="{D02AEE0D-1093-4D49-BF16-EE7DD6C01B1C}">
      <dgm:prSet/>
      <dgm:spPr/>
      <dgm:t>
        <a:bodyPr/>
        <a:lstStyle/>
        <a:p>
          <a:endParaRPr lang="en-US"/>
        </a:p>
      </dgm:t>
    </dgm:pt>
    <dgm:pt modelId="{63B6B1C0-D33D-424A-BB09-A180087D1C54}" type="sibTrans" cxnId="{D02AEE0D-1093-4D49-BF16-EE7DD6C01B1C}">
      <dgm:prSet/>
      <dgm:spPr/>
      <dgm:t>
        <a:bodyPr/>
        <a:lstStyle/>
        <a:p>
          <a:endParaRPr lang="en-US"/>
        </a:p>
      </dgm:t>
    </dgm:pt>
    <dgm:pt modelId="{721543E9-030F-4470-9C48-34F354DF24E9}">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Council nominates Accumulator and Public Members</a:t>
          </a:r>
        </a:p>
        <a:p>
          <a:endParaRPr lang="en-US" dirty="0"/>
        </a:p>
      </dgm:t>
    </dgm:pt>
    <dgm:pt modelId="{948365FD-F987-4057-BED8-2CC94C5856E9}" type="parTrans" cxnId="{9A5D8C57-8968-4EA9-AFC1-A2ACCE17167E}">
      <dgm:prSet/>
      <dgm:spPr/>
      <dgm:t>
        <a:bodyPr/>
        <a:lstStyle/>
        <a:p>
          <a:endParaRPr lang="en-US"/>
        </a:p>
      </dgm:t>
    </dgm:pt>
    <dgm:pt modelId="{33C62DB8-3638-4102-A45A-DD912DDA7451}" type="sibTrans" cxnId="{9A5D8C57-8968-4EA9-AFC1-A2ACCE17167E}">
      <dgm:prSet/>
      <dgm:spPr/>
      <dgm:t>
        <a:bodyPr/>
        <a:lstStyle/>
        <a:p>
          <a:endParaRPr lang="en-US"/>
        </a:p>
      </dgm:t>
    </dgm:pt>
    <dgm:pt modelId="{7E564649-63A6-46AF-9847-DEA98D96733E}" type="pres">
      <dgm:prSet presAssocID="{2EF98766-3F3F-4EF4-A788-BE62EB6DFBE7}" presName="outerComposite" presStyleCnt="0">
        <dgm:presLayoutVars>
          <dgm:chMax val="5"/>
          <dgm:dir/>
          <dgm:resizeHandles val="exact"/>
        </dgm:presLayoutVars>
      </dgm:prSet>
      <dgm:spPr/>
    </dgm:pt>
    <dgm:pt modelId="{EB5F68B8-8FB7-4408-B7BB-B8630517A84E}" type="pres">
      <dgm:prSet presAssocID="{2EF98766-3F3F-4EF4-A788-BE62EB6DFBE7}" presName="dummyMaxCanvas" presStyleCnt="0">
        <dgm:presLayoutVars/>
      </dgm:prSet>
      <dgm:spPr/>
    </dgm:pt>
    <dgm:pt modelId="{2CA40E9C-0AD7-4BBC-B004-37820ADB20CE}" type="pres">
      <dgm:prSet presAssocID="{2EF98766-3F3F-4EF4-A788-BE62EB6DFBE7}" presName="FourNodes_1" presStyleLbl="node1" presStyleIdx="0" presStyleCnt="4" custScaleX="125000" custLinFactNeighborX="9">
        <dgm:presLayoutVars>
          <dgm:bulletEnabled val="1"/>
        </dgm:presLayoutVars>
      </dgm:prSet>
      <dgm:spPr/>
      <dgm:t>
        <a:bodyPr/>
        <a:lstStyle/>
        <a:p>
          <a:endParaRPr lang="en-US"/>
        </a:p>
      </dgm:t>
    </dgm:pt>
    <dgm:pt modelId="{3BDA7F82-FE64-4071-9FAE-D215197CAF33}" type="pres">
      <dgm:prSet presAssocID="{2EF98766-3F3F-4EF4-A788-BE62EB6DFBE7}" presName="FourNodes_2" presStyleLbl="node1" presStyleIdx="1" presStyleCnt="4" custScaleX="125000">
        <dgm:presLayoutVars>
          <dgm:bulletEnabled val="1"/>
        </dgm:presLayoutVars>
      </dgm:prSet>
      <dgm:spPr/>
      <dgm:t>
        <a:bodyPr/>
        <a:lstStyle/>
        <a:p>
          <a:endParaRPr lang="en-US"/>
        </a:p>
      </dgm:t>
    </dgm:pt>
    <dgm:pt modelId="{EFE825D0-B67F-4C1A-9894-94F1B974D35E}" type="pres">
      <dgm:prSet presAssocID="{2EF98766-3F3F-4EF4-A788-BE62EB6DFBE7}" presName="FourNodes_3" presStyleLbl="node1" presStyleIdx="2" presStyleCnt="4" custScaleX="125000">
        <dgm:presLayoutVars>
          <dgm:bulletEnabled val="1"/>
        </dgm:presLayoutVars>
      </dgm:prSet>
      <dgm:spPr/>
      <dgm:t>
        <a:bodyPr/>
        <a:lstStyle/>
        <a:p>
          <a:endParaRPr lang="en-US"/>
        </a:p>
      </dgm:t>
    </dgm:pt>
    <dgm:pt modelId="{10C10A41-2FBC-42CD-834D-45932EF41117}" type="pres">
      <dgm:prSet presAssocID="{2EF98766-3F3F-4EF4-A788-BE62EB6DFBE7}" presName="FourNodes_4" presStyleLbl="node1" presStyleIdx="3" presStyleCnt="4" custScaleX="125000">
        <dgm:presLayoutVars>
          <dgm:bulletEnabled val="1"/>
        </dgm:presLayoutVars>
      </dgm:prSet>
      <dgm:spPr/>
      <dgm:t>
        <a:bodyPr/>
        <a:lstStyle/>
        <a:p>
          <a:endParaRPr lang="en-US"/>
        </a:p>
      </dgm:t>
    </dgm:pt>
    <dgm:pt modelId="{D4BE9661-DF05-4EBD-BE5A-781AA3DAE081}" type="pres">
      <dgm:prSet presAssocID="{2EF98766-3F3F-4EF4-A788-BE62EB6DFBE7}" presName="FourConn_1-2" presStyleLbl="fgAccFollowNode1" presStyleIdx="0" presStyleCnt="3">
        <dgm:presLayoutVars>
          <dgm:bulletEnabled val="1"/>
        </dgm:presLayoutVars>
      </dgm:prSet>
      <dgm:spPr/>
      <dgm:t>
        <a:bodyPr/>
        <a:lstStyle/>
        <a:p>
          <a:endParaRPr lang="en-US"/>
        </a:p>
      </dgm:t>
    </dgm:pt>
    <dgm:pt modelId="{5EBAB2BD-7DAE-400F-9B73-B11E5DF3E0D1}" type="pres">
      <dgm:prSet presAssocID="{2EF98766-3F3F-4EF4-A788-BE62EB6DFBE7}" presName="FourConn_2-3" presStyleLbl="fgAccFollowNode1" presStyleIdx="1" presStyleCnt="3">
        <dgm:presLayoutVars>
          <dgm:bulletEnabled val="1"/>
        </dgm:presLayoutVars>
      </dgm:prSet>
      <dgm:spPr/>
      <dgm:t>
        <a:bodyPr/>
        <a:lstStyle/>
        <a:p>
          <a:endParaRPr lang="en-US"/>
        </a:p>
      </dgm:t>
    </dgm:pt>
    <dgm:pt modelId="{FF93095C-2263-4CC1-A5DD-EA3CA60B50A1}" type="pres">
      <dgm:prSet presAssocID="{2EF98766-3F3F-4EF4-A788-BE62EB6DFBE7}" presName="FourConn_3-4" presStyleLbl="fgAccFollowNode1" presStyleIdx="2" presStyleCnt="3">
        <dgm:presLayoutVars>
          <dgm:bulletEnabled val="1"/>
        </dgm:presLayoutVars>
      </dgm:prSet>
      <dgm:spPr/>
      <dgm:t>
        <a:bodyPr/>
        <a:lstStyle/>
        <a:p>
          <a:endParaRPr lang="en-US"/>
        </a:p>
      </dgm:t>
    </dgm:pt>
    <dgm:pt modelId="{CB714084-DDA9-4AC8-A64D-E7434F391E55}" type="pres">
      <dgm:prSet presAssocID="{2EF98766-3F3F-4EF4-A788-BE62EB6DFBE7}" presName="FourNodes_1_text" presStyleLbl="node1" presStyleIdx="3" presStyleCnt="4">
        <dgm:presLayoutVars>
          <dgm:bulletEnabled val="1"/>
        </dgm:presLayoutVars>
      </dgm:prSet>
      <dgm:spPr/>
      <dgm:t>
        <a:bodyPr/>
        <a:lstStyle/>
        <a:p>
          <a:endParaRPr lang="en-US"/>
        </a:p>
      </dgm:t>
    </dgm:pt>
    <dgm:pt modelId="{ECA20668-1CE3-466D-B75C-8415F7D3BFD9}" type="pres">
      <dgm:prSet presAssocID="{2EF98766-3F3F-4EF4-A788-BE62EB6DFBE7}" presName="FourNodes_2_text" presStyleLbl="node1" presStyleIdx="3" presStyleCnt="4">
        <dgm:presLayoutVars>
          <dgm:bulletEnabled val="1"/>
        </dgm:presLayoutVars>
      </dgm:prSet>
      <dgm:spPr/>
      <dgm:t>
        <a:bodyPr/>
        <a:lstStyle/>
        <a:p>
          <a:endParaRPr lang="en-US"/>
        </a:p>
      </dgm:t>
    </dgm:pt>
    <dgm:pt modelId="{29AE2193-BEA3-4384-94F6-57F3159D26EF}" type="pres">
      <dgm:prSet presAssocID="{2EF98766-3F3F-4EF4-A788-BE62EB6DFBE7}" presName="FourNodes_3_text" presStyleLbl="node1" presStyleIdx="3" presStyleCnt="4">
        <dgm:presLayoutVars>
          <dgm:bulletEnabled val="1"/>
        </dgm:presLayoutVars>
      </dgm:prSet>
      <dgm:spPr/>
      <dgm:t>
        <a:bodyPr/>
        <a:lstStyle/>
        <a:p>
          <a:endParaRPr lang="en-US"/>
        </a:p>
      </dgm:t>
    </dgm:pt>
    <dgm:pt modelId="{2224593B-5AA2-4DF8-B81F-B07820915FDC}" type="pres">
      <dgm:prSet presAssocID="{2EF98766-3F3F-4EF4-A788-BE62EB6DFBE7}" presName="FourNodes_4_text" presStyleLbl="node1" presStyleIdx="3" presStyleCnt="4">
        <dgm:presLayoutVars>
          <dgm:bulletEnabled val="1"/>
        </dgm:presLayoutVars>
      </dgm:prSet>
      <dgm:spPr/>
      <dgm:t>
        <a:bodyPr/>
        <a:lstStyle/>
        <a:p>
          <a:endParaRPr lang="en-US"/>
        </a:p>
      </dgm:t>
    </dgm:pt>
  </dgm:ptLst>
  <dgm:cxnLst>
    <dgm:cxn modelId="{FE923A96-9884-4BB4-A0CF-5D5632B61C79}" type="presOf" srcId="{4621B15B-F804-4343-8AEE-CAC9888D67E0}" destId="{5EBAB2BD-7DAE-400F-9B73-B11E5DF3E0D1}" srcOrd="0" destOrd="0" presId="urn:microsoft.com/office/officeart/2005/8/layout/vProcess5"/>
    <dgm:cxn modelId="{A7212274-6399-4F8E-968D-393CDE301F35}" type="presOf" srcId="{7BF995DD-0C41-466D-AA9E-6CBADD7BBD98}" destId="{CB714084-DDA9-4AC8-A64D-E7434F391E55}" srcOrd="1" destOrd="0" presId="urn:microsoft.com/office/officeart/2005/8/layout/vProcess5"/>
    <dgm:cxn modelId="{EBC28AE0-1770-4A9F-91E1-8239AC41D8F6}" type="presOf" srcId="{7BF995DD-0C41-466D-AA9E-6CBADD7BBD98}" destId="{2CA40E9C-0AD7-4BBC-B004-37820ADB20CE}" srcOrd="0" destOrd="0" presId="urn:microsoft.com/office/officeart/2005/8/layout/vProcess5"/>
    <dgm:cxn modelId="{3C9A6622-AF02-42FC-9636-1405FC356DBE}" type="presOf" srcId="{2EF98766-3F3F-4EF4-A788-BE62EB6DFBE7}" destId="{7E564649-63A6-46AF-9847-DEA98D96733E}" srcOrd="0" destOrd="0" presId="urn:microsoft.com/office/officeart/2005/8/layout/vProcess5"/>
    <dgm:cxn modelId="{60A412F6-AB84-4385-8CF5-9E8D95E7B6BA}" type="presOf" srcId="{721543E9-030F-4470-9C48-34F354DF24E9}" destId="{10C10A41-2FBC-42CD-834D-45932EF41117}" srcOrd="0" destOrd="0" presId="urn:microsoft.com/office/officeart/2005/8/layout/vProcess5"/>
    <dgm:cxn modelId="{220C4C83-9BF6-4EDC-B7D0-960EE0C470E6}" type="presOf" srcId="{77B9BC5B-E23C-4490-9962-EDDBC472C490}" destId="{ECA20668-1CE3-466D-B75C-8415F7D3BFD9}" srcOrd="1" destOrd="0" presId="urn:microsoft.com/office/officeart/2005/8/layout/vProcess5"/>
    <dgm:cxn modelId="{D02AEE0D-1093-4D49-BF16-EE7DD6C01B1C}" srcId="{2EF98766-3F3F-4EF4-A788-BE62EB6DFBE7}" destId="{0FAA8B21-B089-48AD-BBC0-8201FE1F18D9}" srcOrd="2" destOrd="0" parTransId="{E8F32CF3-E20D-411C-8F5B-4C306ACE20F6}" sibTransId="{63B6B1C0-D33D-424A-BB09-A180087D1C54}"/>
    <dgm:cxn modelId="{E8BABD87-A78F-4BF1-967E-3D56C82ED41F}" type="presOf" srcId="{3561BF06-7422-46AB-9517-7112EAB09942}" destId="{D4BE9661-DF05-4EBD-BE5A-781AA3DAE081}" srcOrd="0" destOrd="0" presId="urn:microsoft.com/office/officeart/2005/8/layout/vProcess5"/>
    <dgm:cxn modelId="{9A5D8C57-8968-4EA9-AFC1-A2ACCE17167E}" srcId="{2EF98766-3F3F-4EF4-A788-BE62EB6DFBE7}" destId="{721543E9-030F-4470-9C48-34F354DF24E9}" srcOrd="3" destOrd="0" parTransId="{948365FD-F987-4057-BED8-2CC94C5856E9}" sibTransId="{33C62DB8-3638-4102-A45A-DD912DDA7451}"/>
    <dgm:cxn modelId="{C1AA3AE9-5598-4EE4-BAE5-67C117F7AE1D}" type="presOf" srcId="{0FAA8B21-B089-48AD-BBC0-8201FE1F18D9}" destId="{EFE825D0-B67F-4C1A-9894-94F1B974D35E}" srcOrd="0" destOrd="0" presId="urn:microsoft.com/office/officeart/2005/8/layout/vProcess5"/>
    <dgm:cxn modelId="{CC7E8630-155D-426F-A07B-D19C3DB984C5}" type="presOf" srcId="{0FAA8B21-B089-48AD-BBC0-8201FE1F18D9}" destId="{29AE2193-BEA3-4384-94F6-57F3159D26EF}" srcOrd="1" destOrd="0" presId="urn:microsoft.com/office/officeart/2005/8/layout/vProcess5"/>
    <dgm:cxn modelId="{F8455511-72B3-4DA1-967E-DE3423D398B7}" srcId="{2EF98766-3F3F-4EF4-A788-BE62EB6DFBE7}" destId="{7BF995DD-0C41-466D-AA9E-6CBADD7BBD98}" srcOrd="0" destOrd="0" parTransId="{A574EE3B-930C-40C2-8741-1E83453ADD8C}" sibTransId="{3561BF06-7422-46AB-9517-7112EAB09942}"/>
    <dgm:cxn modelId="{08E958F4-5285-466D-98F2-04878E53620D}" type="presOf" srcId="{63B6B1C0-D33D-424A-BB09-A180087D1C54}" destId="{FF93095C-2263-4CC1-A5DD-EA3CA60B50A1}" srcOrd="0" destOrd="0" presId="urn:microsoft.com/office/officeart/2005/8/layout/vProcess5"/>
    <dgm:cxn modelId="{46D8722C-26E6-476C-BFB7-4A3946550AC6}" srcId="{2EF98766-3F3F-4EF4-A788-BE62EB6DFBE7}" destId="{77B9BC5B-E23C-4490-9962-EDDBC472C490}" srcOrd="1" destOrd="0" parTransId="{9FFDAEA3-CCF8-455F-AA43-9CB3422BF85A}" sibTransId="{4621B15B-F804-4343-8AEE-CAC9888D67E0}"/>
    <dgm:cxn modelId="{79B4CFB9-A678-43BA-98EE-2DE11D5C8E91}" type="presOf" srcId="{77B9BC5B-E23C-4490-9962-EDDBC472C490}" destId="{3BDA7F82-FE64-4071-9FAE-D215197CAF33}" srcOrd="0" destOrd="0" presId="urn:microsoft.com/office/officeart/2005/8/layout/vProcess5"/>
    <dgm:cxn modelId="{B65F6B29-67B5-49F3-9DAA-88F58708E81E}" type="presOf" srcId="{721543E9-030F-4470-9C48-34F354DF24E9}" destId="{2224593B-5AA2-4DF8-B81F-B07820915FDC}" srcOrd="1" destOrd="0" presId="urn:microsoft.com/office/officeart/2005/8/layout/vProcess5"/>
    <dgm:cxn modelId="{2D133014-8B69-4E31-81AB-36700954FEEA}" type="presParOf" srcId="{7E564649-63A6-46AF-9847-DEA98D96733E}" destId="{EB5F68B8-8FB7-4408-B7BB-B8630517A84E}" srcOrd="0" destOrd="0" presId="urn:microsoft.com/office/officeart/2005/8/layout/vProcess5"/>
    <dgm:cxn modelId="{42E1987C-7A18-44F8-B750-0BFB9D44D319}" type="presParOf" srcId="{7E564649-63A6-46AF-9847-DEA98D96733E}" destId="{2CA40E9C-0AD7-4BBC-B004-37820ADB20CE}" srcOrd="1" destOrd="0" presId="urn:microsoft.com/office/officeart/2005/8/layout/vProcess5"/>
    <dgm:cxn modelId="{E1CE50A2-C1CB-4057-9055-E3039B6841D2}" type="presParOf" srcId="{7E564649-63A6-46AF-9847-DEA98D96733E}" destId="{3BDA7F82-FE64-4071-9FAE-D215197CAF33}" srcOrd="2" destOrd="0" presId="urn:microsoft.com/office/officeart/2005/8/layout/vProcess5"/>
    <dgm:cxn modelId="{302C8E5A-00D9-4F72-A426-297743229A78}" type="presParOf" srcId="{7E564649-63A6-46AF-9847-DEA98D96733E}" destId="{EFE825D0-B67F-4C1A-9894-94F1B974D35E}" srcOrd="3" destOrd="0" presId="urn:microsoft.com/office/officeart/2005/8/layout/vProcess5"/>
    <dgm:cxn modelId="{E7BF6023-729C-48C0-AAD9-7F7FC7AB36C3}" type="presParOf" srcId="{7E564649-63A6-46AF-9847-DEA98D96733E}" destId="{10C10A41-2FBC-42CD-834D-45932EF41117}" srcOrd="4" destOrd="0" presId="urn:microsoft.com/office/officeart/2005/8/layout/vProcess5"/>
    <dgm:cxn modelId="{84D3F319-D8C5-4EBC-8EFE-B5A381ED1CEA}" type="presParOf" srcId="{7E564649-63A6-46AF-9847-DEA98D96733E}" destId="{D4BE9661-DF05-4EBD-BE5A-781AA3DAE081}" srcOrd="5" destOrd="0" presId="urn:microsoft.com/office/officeart/2005/8/layout/vProcess5"/>
    <dgm:cxn modelId="{232B3F88-52B7-4947-A645-5B4178D45436}" type="presParOf" srcId="{7E564649-63A6-46AF-9847-DEA98D96733E}" destId="{5EBAB2BD-7DAE-400F-9B73-B11E5DF3E0D1}" srcOrd="6" destOrd="0" presId="urn:microsoft.com/office/officeart/2005/8/layout/vProcess5"/>
    <dgm:cxn modelId="{EB8C8A7C-2FD8-4FD2-A959-778D97528146}" type="presParOf" srcId="{7E564649-63A6-46AF-9847-DEA98D96733E}" destId="{FF93095C-2263-4CC1-A5DD-EA3CA60B50A1}" srcOrd="7" destOrd="0" presId="urn:microsoft.com/office/officeart/2005/8/layout/vProcess5"/>
    <dgm:cxn modelId="{FB41E3B8-62AB-437A-B069-404ECB4FCDBA}" type="presParOf" srcId="{7E564649-63A6-46AF-9847-DEA98D96733E}" destId="{CB714084-DDA9-4AC8-A64D-E7434F391E55}" srcOrd="8" destOrd="0" presId="urn:microsoft.com/office/officeart/2005/8/layout/vProcess5"/>
    <dgm:cxn modelId="{12104BD6-5893-4EDB-9EBB-D5C4B3EABDB3}" type="presParOf" srcId="{7E564649-63A6-46AF-9847-DEA98D96733E}" destId="{ECA20668-1CE3-466D-B75C-8415F7D3BFD9}" srcOrd="9" destOrd="0" presId="urn:microsoft.com/office/officeart/2005/8/layout/vProcess5"/>
    <dgm:cxn modelId="{DC1C6C43-335E-4DDD-B0B3-96A7EEB37A1F}" type="presParOf" srcId="{7E564649-63A6-46AF-9847-DEA98D96733E}" destId="{29AE2193-BEA3-4384-94F6-57F3159D26EF}" srcOrd="10" destOrd="0" presId="urn:microsoft.com/office/officeart/2005/8/layout/vProcess5"/>
    <dgm:cxn modelId="{E980641A-1506-465F-939D-848D62D0B732}" type="presParOf" srcId="{7E564649-63A6-46AF-9847-DEA98D96733E}" destId="{2224593B-5AA2-4DF8-B81F-B07820915FD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D7CBC2-10EA-410F-B45E-59AB2A19861E}"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6154B07-4F31-46F8-9EE1-9C7248D89826}">
      <dgm:prSet/>
      <dgm:spPr/>
      <dgm:t>
        <a:bodyPr/>
        <a:lstStyle/>
        <a:p>
          <a:pPr rtl="0"/>
          <a:r>
            <a:rPr lang="en-US" smtClean="0"/>
            <a:t>Three seats per Region – East, Central, West</a:t>
          </a:r>
          <a:endParaRPr lang="en-US"/>
        </a:p>
      </dgm:t>
    </dgm:pt>
    <dgm:pt modelId="{103D99B7-642F-4EB2-9100-A9EB727E9D72}" type="parTrans" cxnId="{3EBC042F-299D-4730-8D15-8825BAB76F23}">
      <dgm:prSet/>
      <dgm:spPr/>
      <dgm:t>
        <a:bodyPr/>
        <a:lstStyle/>
        <a:p>
          <a:endParaRPr lang="en-US"/>
        </a:p>
      </dgm:t>
    </dgm:pt>
    <dgm:pt modelId="{D218EBD9-E8FF-4FE3-9D5F-CA34D9939BD9}" type="sibTrans" cxnId="{3EBC042F-299D-4730-8D15-8825BAB76F23}">
      <dgm:prSet/>
      <dgm:spPr/>
      <dgm:t>
        <a:bodyPr/>
        <a:lstStyle/>
        <a:p>
          <a:endParaRPr lang="en-US"/>
        </a:p>
      </dgm:t>
    </dgm:pt>
    <dgm:pt modelId="{13BCFD34-0358-49E0-9241-8B97AFD8D57E}">
      <dgm:prSet/>
      <dgm:spPr/>
      <dgm:t>
        <a:bodyPr/>
        <a:lstStyle/>
        <a:p>
          <a:pPr rtl="0"/>
          <a:r>
            <a:rPr lang="en-US" dirty="0" smtClean="0"/>
            <a:t>Must meet definition of Grower: 30 acres or 50,000 </a:t>
          </a:r>
          <a:r>
            <a:rPr lang="en-US" dirty="0" smtClean="0"/>
            <a:t>pounds</a:t>
          </a:r>
          <a:r>
            <a:rPr lang="en-US" dirty="0" smtClean="0"/>
            <a:t>.</a:t>
          </a:r>
          <a:endParaRPr lang="en-US" dirty="0"/>
        </a:p>
      </dgm:t>
    </dgm:pt>
    <dgm:pt modelId="{D94227E0-63A2-4A09-94FE-D4F233C077B9}" type="parTrans" cxnId="{E4D5D9E3-5BF2-4DB2-A038-858EB8D5F373}">
      <dgm:prSet/>
      <dgm:spPr/>
      <dgm:t>
        <a:bodyPr/>
        <a:lstStyle/>
        <a:p>
          <a:endParaRPr lang="en-US"/>
        </a:p>
      </dgm:t>
    </dgm:pt>
    <dgm:pt modelId="{83F4EB6E-223E-4A83-B33E-6A00EE4CB3C0}" type="sibTrans" cxnId="{E4D5D9E3-5BF2-4DB2-A038-858EB8D5F373}">
      <dgm:prSet/>
      <dgm:spPr/>
      <dgm:t>
        <a:bodyPr/>
        <a:lstStyle/>
        <a:p>
          <a:endParaRPr lang="en-US"/>
        </a:p>
      </dgm:t>
    </dgm:pt>
    <dgm:pt modelId="{562579B9-9FA2-41E9-AF3D-2A2F6CEED257}">
      <dgm:prSet/>
      <dgm:spPr/>
      <dgm:t>
        <a:bodyPr/>
        <a:lstStyle/>
        <a:p>
          <a:pPr rtl="0"/>
          <a:r>
            <a:rPr lang="en-US" smtClean="0"/>
            <a:t>Nomination Form with </a:t>
          </a:r>
          <a:r>
            <a:rPr lang="en-US" b="1" smtClean="0"/>
            <a:t>two</a:t>
          </a:r>
          <a:r>
            <a:rPr lang="en-US" smtClean="0"/>
            <a:t> supporting signatures</a:t>
          </a:r>
          <a:endParaRPr lang="en-US"/>
        </a:p>
      </dgm:t>
    </dgm:pt>
    <dgm:pt modelId="{03601094-5B01-46EC-930B-55D6D546BE04}" type="parTrans" cxnId="{8F7FCB15-444A-4DD1-B889-C43AA589D53F}">
      <dgm:prSet/>
      <dgm:spPr/>
      <dgm:t>
        <a:bodyPr/>
        <a:lstStyle/>
        <a:p>
          <a:endParaRPr lang="en-US"/>
        </a:p>
      </dgm:t>
    </dgm:pt>
    <dgm:pt modelId="{03BA4940-FEC4-4ECA-B0C3-1E01257B88B9}" type="sibTrans" cxnId="{8F7FCB15-444A-4DD1-B889-C43AA589D53F}">
      <dgm:prSet/>
      <dgm:spPr/>
      <dgm:t>
        <a:bodyPr/>
        <a:lstStyle/>
        <a:p>
          <a:endParaRPr lang="en-US"/>
        </a:p>
      </dgm:t>
    </dgm:pt>
    <dgm:pt modelId="{7CBB6EEB-1C1A-49A3-865B-76443FB3A5B3}">
      <dgm:prSet/>
      <dgm:spPr/>
      <dgm:t>
        <a:bodyPr/>
        <a:lstStyle/>
        <a:p>
          <a:pPr rtl="0"/>
          <a:r>
            <a:rPr lang="en-US" smtClean="0"/>
            <a:t>Complete Background Statement</a:t>
          </a:r>
          <a:endParaRPr lang="en-US"/>
        </a:p>
      </dgm:t>
    </dgm:pt>
    <dgm:pt modelId="{F6CF3CBC-8ECA-426A-9D17-802B89D77078}" type="parTrans" cxnId="{BF373B9B-8A63-416D-A9E5-BD6DFFB383D8}">
      <dgm:prSet/>
      <dgm:spPr/>
      <dgm:t>
        <a:bodyPr/>
        <a:lstStyle/>
        <a:p>
          <a:endParaRPr lang="en-US"/>
        </a:p>
      </dgm:t>
    </dgm:pt>
    <dgm:pt modelId="{C7F7B1E4-8FBF-4F49-A3F4-2AB5A8A4EBBD}" type="sibTrans" cxnId="{BF373B9B-8A63-416D-A9E5-BD6DFFB383D8}">
      <dgm:prSet/>
      <dgm:spPr/>
      <dgm:t>
        <a:bodyPr/>
        <a:lstStyle/>
        <a:p>
          <a:endParaRPr lang="en-US"/>
        </a:p>
      </dgm:t>
    </dgm:pt>
    <dgm:pt modelId="{55095AD4-8024-4E8B-BDA1-EC56724565E9}">
      <dgm:prSet/>
      <dgm:spPr/>
      <dgm:t>
        <a:bodyPr/>
        <a:lstStyle/>
        <a:p>
          <a:pPr rtl="0"/>
          <a:r>
            <a:rPr lang="en-US" smtClean="0"/>
            <a:t>All qualified nominees will be listed on ballot</a:t>
          </a:r>
          <a:endParaRPr lang="en-US"/>
        </a:p>
      </dgm:t>
    </dgm:pt>
    <dgm:pt modelId="{F5AFBEEF-A874-43D8-A446-489E6B3BED19}" type="parTrans" cxnId="{06840782-AC82-48C9-ACAD-61768EDF3A7C}">
      <dgm:prSet/>
      <dgm:spPr/>
      <dgm:t>
        <a:bodyPr/>
        <a:lstStyle/>
        <a:p>
          <a:endParaRPr lang="en-US"/>
        </a:p>
      </dgm:t>
    </dgm:pt>
    <dgm:pt modelId="{15D27545-56D3-4BB4-BBD0-17538D07D47E}" type="sibTrans" cxnId="{06840782-AC82-48C9-ACAD-61768EDF3A7C}">
      <dgm:prSet/>
      <dgm:spPr/>
      <dgm:t>
        <a:bodyPr/>
        <a:lstStyle/>
        <a:p>
          <a:endParaRPr lang="en-US"/>
        </a:p>
      </dgm:t>
    </dgm:pt>
    <dgm:pt modelId="{929360A2-E1B5-4C1A-BBB2-14F69B4B5F0A}">
      <dgm:prSet/>
      <dgm:spPr/>
      <dgm:t>
        <a:bodyPr/>
        <a:lstStyle/>
        <a:p>
          <a:pPr rtl="0"/>
          <a:r>
            <a:rPr lang="en-US" smtClean="0"/>
            <a:t>Ballot mailed to known qualified growers</a:t>
          </a:r>
          <a:endParaRPr lang="en-US"/>
        </a:p>
      </dgm:t>
    </dgm:pt>
    <dgm:pt modelId="{5F36381C-43F5-47A2-B1A9-979280167CEB}" type="parTrans" cxnId="{10693D49-B7E4-4BA9-876E-3EC6367E00A1}">
      <dgm:prSet/>
      <dgm:spPr/>
      <dgm:t>
        <a:bodyPr/>
        <a:lstStyle/>
        <a:p>
          <a:endParaRPr lang="en-US"/>
        </a:p>
      </dgm:t>
    </dgm:pt>
    <dgm:pt modelId="{723C5141-B2F0-44FD-B7CA-19351B9D769F}" type="sibTrans" cxnId="{10693D49-B7E4-4BA9-876E-3EC6367E00A1}">
      <dgm:prSet/>
      <dgm:spPr/>
      <dgm:t>
        <a:bodyPr/>
        <a:lstStyle/>
        <a:p>
          <a:endParaRPr lang="en-US"/>
        </a:p>
      </dgm:t>
    </dgm:pt>
    <dgm:pt modelId="{35AD66F8-4905-4F60-AAAC-BB9AF97B997F}">
      <dgm:prSet/>
      <dgm:spPr/>
      <dgm:t>
        <a:bodyPr/>
        <a:lstStyle/>
        <a:p>
          <a:pPr rtl="0"/>
          <a:endParaRPr lang="en-US"/>
        </a:p>
      </dgm:t>
    </dgm:pt>
    <dgm:pt modelId="{DCE1B198-334E-419F-80B9-20294FA287DF}" type="parTrans" cxnId="{761D9615-99B2-4A61-93EA-70BB7E12066F}">
      <dgm:prSet/>
      <dgm:spPr/>
      <dgm:t>
        <a:bodyPr/>
        <a:lstStyle/>
        <a:p>
          <a:endParaRPr lang="en-US"/>
        </a:p>
      </dgm:t>
    </dgm:pt>
    <dgm:pt modelId="{672B67DD-645E-493C-BD59-F6D1643E48F6}" type="sibTrans" cxnId="{761D9615-99B2-4A61-93EA-70BB7E12066F}">
      <dgm:prSet/>
      <dgm:spPr/>
      <dgm:t>
        <a:bodyPr/>
        <a:lstStyle/>
        <a:p>
          <a:endParaRPr lang="en-US"/>
        </a:p>
      </dgm:t>
    </dgm:pt>
    <dgm:pt modelId="{5F258670-0279-4778-A09E-489077978952}" type="pres">
      <dgm:prSet presAssocID="{4AD7CBC2-10EA-410F-B45E-59AB2A19861E}" presName="linear" presStyleCnt="0">
        <dgm:presLayoutVars>
          <dgm:animLvl val="lvl"/>
          <dgm:resizeHandles val="exact"/>
        </dgm:presLayoutVars>
      </dgm:prSet>
      <dgm:spPr/>
      <dgm:t>
        <a:bodyPr/>
        <a:lstStyle/>
        <a:p>
          <a:endParaRPr lang="en-US"/>
        </a:p>
      </dgm:t>
    </dgm:pt>
    <dgm:pt modelId="{CE4D39E5-3D30-4D46-B0ED-6F1B752849B9}" type="pres">
      <dgm:prSet presAssocID="{96154B07-4F31-46F8-9EE1-9C7248D89826}" presName="parentText" presStyleLbl="node1" presStyleIdx="0" presStyleCnt="6">
        <dgm:presLayoutVars>
          <dgm:chMax val="0"/>
          <dgm:bulletEnabled val="1"/>
        </dgm:presLayoutVars>
      </dgm:prSet>
      <dgm:spPr/>
      <dgm:t>
        <a:bodyPr/>
        <a:lstStyle/>
        <a:p>
          <a:endParaRPr lang="en-US"/>
        </a:p>
      </dgm:t>
    </dgm:pt>
    <dgm:pt modelId="{7B662CC9-074C-4421-99F6-57ED94388374}" type="pres">
      <dgm:prSet presAssocID="{D218EBD9-E8FF-4FE3-9D5F-CA34D9939BD9}" presName="spacer" presStyleCnt="0"/>
      <dgm:spPr/>
    </dgm:pt>
    <dgm:pt modelId="{643BB65F-B052-4DE7-8C0F-B50ACA1EA72F}" type="pres">
      <dgm:prSet presAssocID="{13BCFD34-0358-49E0-9241-8B97AFD8D57E}" presName="parentText" presStyleLbl="node1" presStyleIdx="1" presStyleCnt="6">
        <dgm:presLayoutVars>
          <dgm:chMax val="0"/>
          <dgm:bulletEnabled val="1"/>
        </dgm:presLayoutVars>
      </dgm:prSet>
      <dgm:spPr/>
      <dgm:t>
        <a:bodyPr/>
        <a:lstStyle/>
        <a:p>
          <a:endParaRPr lang="en-US"/>
        </a:p>
      </dgm:t>
    </dgm:pt>
    <dgm:pt modelId="{CB1D3BA9-70F1-429D-803B-C39A7AC6648B}" type="pres">
      <dgm:prSet presAssocID="{83F4EB6E-223E-4A83-B33E-6A00EE4CB3C0}" presName="spacer" presStyleCnt="0"/>
      <dgm:spPr/>
    </dgm:pt>
    <dgm:pt modelId="{1CB9F149-D020-4E9A-A6D8-2FECD1B94096}" type="pres">
      <dgm:prSet presAssocID="{562579B9-9FA2-41E9-AF3D-2A2F6CEED257}" presName="parentText" presStyleLbl="node1" presStyleIdx="2" presStyleCnt="6">
        <dgm:presLayoutVars>
          <dgm:chMax val="0"/>
          <dgm:bulletEnabled val="1"/>
        </dgm:presLayoutVars>
      </dgm:prSet>
      <dgm:spPr/>
      <dgm:t>
        <a:bodyPr/>
        <a:lstStyle/>
        <a:p>
          <a:endParaRPr lang="en-US"/>
        </a:p>
      </dgm:t>
    </dgm:pt>
    <dgm:pt modelId="{48B01896-938C-4853-8EEE-D0B6FFDAB392}" type="pres">
      <dgm:prSet presAssocID="{03BA4940-FEC4-4ECA-B0C3-1E01257B88B9}" presName="spacer" presStyleCnt="0"/>
      <dgm:spPr/>
    </dgm:pt>
    <dgm:pt modelId="{FAA2F62A-74C0-4861-B038-BC8ED1C728D6}" type="pres">
      <dgm:prSet presAssocID="{7CBB6EEB-1C1A-49A3-865B-76443FB3A5B3}" presName="parentText" presStyleLbl="node1" presStyleIdx="3" presStyleCnt="6">
        <dgm:presLayoutVars>
          <dgm:chMax val="0"/>
          <dgm:bulletEnabled val="1"/>
        </dgm:presLayoutVars>
      </dgm:prSet>
      <dgm:spPr/>
      <dgm:t>
        <a:bodyPr/>
        <a:lstStyle/>
        <a:p>
          <a:endParaRPr lang="en-US"/>
        </a:p>
      </dgm:t>
    </dgm:pt>
    <dgm:pt modelId="{E9903CFA-877A-46C8-8B4C-18E8ABD01B57}" type="pres">
      <dgm:prSet presAssocID="{C7F7B1E4-8FBF-4F49-A3F4-2AB5A8A4EBBD}" presName="spacer" presStyleCnt="0"/>
      <dgm:spPr/>
    </dgm:pt>
    <dgm:pt modelId="{8DB65D31-584F-47D5-A0AE-4AF183F76384}" type="pres">
      <dgm:prSet presAssocID="{55095AD4-8024-4E8B-BDA1-EC56724565E9}" presName="parentText" presStyleLbl="node1" presStyleIdx="4" presStyleCnt="6">
        <dgm:presLayoutVars>
          <dgm:chMax val="0"/>
          <dgm:bulletEnabled val="1"/>
        </dgm:presLayoutVars>
      </dgm:prSet>
      <dgm:spPr/>
      <dgm:t>
        <a:bodyPr/>
        <a:lstStyle/>
        <a:p>
          <a:endParaRPr lang="en-US"/>
        </a:p>
      </dgm:t>
    </dgm:pt>
    <dgm:pt modelId="{228913CE-A74C-41B8-8E81-674192EA97B6}" type="pres">
      <dgm:prSet presAssocID="{15D27545-56D3-4BB4-BBD0-17538D07D47E}" presName="spacer" presStyleCnt="0"/>
      <dgm:spPr/>
    </dgm:pt>
    <dgm:pt modelId="{EA6B9904-BF48-4914-BF33-60BEB6887655}" type="pres">
      <dgm:prSet presAssocID="{929360A2-E1B5-4C1A-BBB2-14F69B4B5F0A}" presName="parentText" presStyleLbl="node1" presStyleIdx="5" presStyleCnt="6">
        <dgm:presLayoutVars>
          <dgm:chMax val="0"/>
          <dgm:bulletEnabled val="1"/>
        </dgm:presLayoutVars>
      </dgm:prSet>
      <dgm:spPr/>
      <dgm:t>
        <a:bodyPr/>
        <a:lstStyle/>
        <a:p>
          <a:endParaRPr lang="en-US"/>
        </a:p>
      </dgm:t>
    </dgm:pt>
    <dgm:pt modelId="{978DACFD-67AF-46E4-8A10-8666F4B2A18E}" type="pres">
      <dgm:prSet presAssocID="{929360A2-E1B5-4C1A-BBB2-14F69B4B5F0A}" presName="childText" presStyleLbl="revTx" presStyleIdx="0" presStyleCnt="1">
        <dgm:presLayoutVars>
          <dgm:bulletEnabled val="1"/>
        </dgm:presLayoutVars>
      </dgm:prSet>
      <dgm:spPr/>
      <dgm:t>
        <a:bodyPr/>
        <a:lstStyle/>
        <a:p>
          <a:endParaRPr lang="en-US"/>
        </a:p>
      </dgm:t>
    </dgm:pt>
  </dgm:ptLst>
  <dgm:cxnLst>
    <dgm:cxn modelId="{8775F0E9-CE41-40F8-B6D9-91984D0DE0AF}" type="presOf" srcId="{929360A2-E1B5-4C1A-BBB2-14F69B4B5F0A}" destId="{EA6B9904-BF48-4914-BF33-60BEB6887655}" srcOrd="0" destOrd="0" presId="urn:microsoft.com/office/officeart/2005/8/layout/vList2"/>
    <dgm:cxn modelId="{79821543-E8CB-4A72-90DA-9233C28914EA}" type="presOf" srcId="{562579B9-9FA2-41E9-AF3D-2A2F6CEED257}" destId="{1CB9F149-D020-4E9A-A6D8-2FECD1B94096}" srcOrd="0" destOrd="0" presId="urn:microsoft.com/office/officeart/2005/8/layout/vList2"/>
    <dgm:cxn modelId="{761D9615-99B2-4A61-93EA-70BB7E12066F}" srcId="{929360A2-E1B5-4C1A-BBB2-14F69B4B5F0A}" destId="{35AD66F8-4905-4F60-AAAC-BB9AF97B997F}" srcOrd="0" destOrd="0" parTransId="{DCE1B198-334E-419F-80B9-20294FA287DF}" sibTransId="{672B67DD-645E-493C-BD59-F6D1643E48F6}"/>
    <dgm:cxn modelId="{8F7FCB15-444A-4DD1-B889-C43AA589D53F}" srcId="{4AD7CBC2-10EA-410F-B45E-59AB2A19861E}" destId="{562579B9-9FA2-41E9-AF3D-2A2F6CEED257}" srcOrd="2" destOrd="0" parTransId="{03601094-5B01-46EC-930B-55D6D546BE04}" sibTransId="{03BA4940-FEC4-4ECA-B0C3-1E01257B88B9}"/>
    <dgm:cxn modelId="{F60AA77D-65EF-4C36-B22A-228DB101EDA3}" type="presOf" srcId="{96154B07-4F31-46F8-9EE1-9C7248D89826}" destId="{CE4D39E5-3D30-4D46-B0ED-6F1B752849B9}" srcOrd="0" destOrd="0" presId="urn:microsoft.com/office/officeart/2005/8/layout/vList2"/>
    <dgm:cxn modelId="{BF373B9B-8A63-416D-A9E5-BD6DFFB383D8}" srcId="{4AD7CBC2-10EA-410F-B45E-59AB2A19861E}" destId="{7CBB6EEB-1C1A-49A3-865B-76443FB3A5B3}" srcOrd="3" destOrd="0" parTransId="{F6CF3CBC-8ECA-426A-9D17-802B89D77078}" sibTransId="{C7F7B1E4-8FBF-4F49-A3F4-2AB5A8A4EBBD}"/>
    <dgm:cxn modelId="{A892486A-B474-4777-8E29-1DBF1BD9F330}" type="presOf" srcId="{13BCFD34-0358-49E0-9241-8B97AFD8D57E}" destId="{643BB65F-B052-4DE7-8C0F-B50ACA1EA72F}" srcOrd="0" destOrd="0" presId="urn:microsoft.com/office/officeart/2005/8/layout/vList2"/>
    <dgm:cxn modelId="{E4D5D9E3-5BF2-4DB2-A038-858EB8D5F373}" srcId="{4AD7CBC2-10EA-410F-B45E-59AB2A19861E}" destId="{13BCFD34-0358-49E0-9241-8B97AFD8D57E}" srcOrd="1" destOrd="0" parTransId="{D94227E0-63A2-4A09-94FE-D4F233C077B9}" sibTransId="{83F4EB6E-223E-4A83-B33E-6A00EE4CB3C0}"/>
    <dgm:cxn modelId="{10693D49-B7E4-4BA9-876E-3EC6367E00A1}" srcId="{4AD7CBC2-10EA-410F-B45E-59AB2A19861E}" destId="{929360A2-E1B5-4C1A-BBB2-14F69B4B5F0A}" srcOrd="5" destOrd="0" parTransId="{5F36381C-43F5-47A2-B1A9-979280167CEB}" sibTransId="{723C5141-B2F0-44FD-B7CA-19351B9D769F}"/>
    <dgm:cxn modelId="{8843531E-2B9D-4E57-99CD-4D3F64E8A90F}" type="presOf" srcId="{4AD7CBC2-10EA-410F-B45E-59AB2A19861E}" destId="{5F258670-0279-4778-A09E-489077978952}" srcOrd="0" destOrd="0" presId="urn:microsoft.com/office/officeart/2005/8/layout/vList2"/>
    <dgm:cxn modelId="{0DCAC4C4-357C-460D-BAE9-3F1D2F215A15}" type="presOf" srcId="{35AD66F8-4905-4F60-AAAC-BB9AF97B997F}" destId="{978DACFD-67AF-46E4-8A10-8666F4B2A18E}" srcOrd="0" destOrd="0" presId="urn:microsoft.com/office/officeart/2005/8/layout/vList2"/>
    <dgm:cxn modelId="{06840782-AC82-48C9-ACAD-61768EDF3A7C}" srcId="{4AD7CBC2-10EA-410F-B45E-59AB2A19861E}" destId="{55095AD4-8024-4E8B-BDA1-EC56724565E9}" srcOrd="4" destOrd="0" parTransId="{F5AFBEEF-A874-43D8-A446-489E6B3BED19}" sibTransId="{15D27545-56D3-4BB4-BBD0-17538D07D47E}"/>
    <dgm:cxn modelId="{3EBC042F-299D-4730-8D15-8825BAB76F23}" srcId="{4AD7CBC2-10EA-410F-B45E-59AB2A19861E}" destId="{96154B07-4F31-46F8-9EE1-9C7248D89826}" srcOrd="0" destOrd="0" parTransId="{103D99B7-642F-4EB2-9100-A9EB727E9D72}" sibTransId="{D218EBD9-E8FF-4FE3-9D5F-CA34D9939BD9}"/>
    <dgm:cxn modelId="{8DC17A24-1E92-4474-AEAF-295C602340DA}" type="presOf" srcId="{55095AD4-8024-4E8B-BDA1-EC56724565E9}" destId="{8DB65D31-584F-47D5-A0AE-4AF183F76384}" srcOrd="0" destOrd="0" presId="urn:microsoft.com/office/officeart/2005/8/layout/vList2"/>
    <dgm:cxn modelId="{44049F9D-FED7-4EF4-928A-EF95BB5F62B8}" type="presOf" srcId="{7CBB6EEB-1C1A-49A3-865B-76443FB3A5B3}" destId="{FAA2F62A-74C0-4861-B038-BC8ED1C728D6}" srcOrd="0" destOrd="0" presId="urn:microsoft.com/office/officeart/2005/8/layout/vList2"/>
    <dgm:cxn modelId="{55D8EB80-02F0-4285-AC6A-6E9488143167}" type="presParOf" srcId="{5F258670-0279-4778-A09E-489077978952}" destId="{CE4D39E5-3D30-4D46-B0ED-6F1B752849B9}" srcOrd="0" destOrd="0" presId="urn:microsoft.com/office/officeart/2005/8/layout/vList2"/>
    <dgm:cxn modelId="{D44B4F3A-6E8C-4CFD-9E68-7559E59F3D66}" type="presParOf" srcId="{5F258670-0279-4778-A09E-489077978952}" destId="{7B662CC9-074C-4421-99F6-57ED94388374}" srcOrd="1" destOrd="0" presId="urn:microsoft.com/office/officeart/2005/8/layout/vList2"/>
    <dgm:cxn modelId="{753D1402-2795-4C24-A204-FEF2D7099089}" type="presParOf" srcId="{5F258670-0279-4778-A09E-489077978952}" destId="{643BB65F-B052-4DE7-8C0F-B50ACA1EA72F}" srcOrd="2" destOrd="0" presId="urn:microsoft.com/office/officeart/2005/8/layout/vList2"/>
    <dgm:cxn modelId="{9ABEDB8F-53F3-4857-BE5A-EB4AEF78BF38}" type="presParOf" srcId="{5F258670-0279-4778-A09E-489077978952}" destId="{CB1D3BA9-70F1-429D-803B-C39A7AC6648B}" srcOrd="3" destOrd="0" presId="urn:microsoft.com/office/officeart/2005/8/layout/vList2"/>
    <dgm:cxn modelId="{A1F20ADF-DE9E-4FA5-B5F9-274ABD596263}" type="presParOf" srcId="{5F258670-0279-4778-A09E-489077978952}" destId="{1CB9F149-D020-4E9A-A6D8-2FECD1B94096}" srcOrd="4" destOrd="0" presId="urn:microsoft.com/office/officeart/2005/8/layout/vList2"/>
    <dgm:cxn modelId="{8B0288F9-1A44-42D3-BD8D-8C6BB5A03C91}" type="presParOf" srcId="{5F258670-0279-4778-A09E-489077978952}" destId="{48B01896-938C-4853-8EEE-D0B6FFDAB392}" srcOrd="5" destOrd="0" presId="urn:microsoft.com/office/officeart/2005/8/layout/vList2"/>
    <dgm:cxn modelId="{853C34DD-2DFF-4518-BAB2-A4CF3C432D0B}" type="presParOf" srcId="{5F258670-0279-4778-A09E-489077978952}" destId="{FAA2F62A-74C0-4861-B038-BC8ED1C728D6}" srcOrd="6" destOrd="0" presId="urn:microsoft.com/office/officeart/2005/8/layout/vList2"/>
    <dgm:cxn modelId="{82BD13E7-C7C2-47D1-83B4-0133BB958859}" type="presParOf" srcId="{5F258670-0279-4778-A09E-489077978952}" destId="{E9903CFA-877A-46C8-8B4C-18E8ABD01B57}" srcOrd="7" destOrd="0" presId="urn:microsoft.com/office/officeart/2005/8/layout/vList2"/>
    <dgm:cxn modelId="{537729FD-3E9E-4E36-BB21-A8967A38AA0C}" type="presParOf" srcId="{5F258670-0279-4778-A09E-489077978952}" destId="{8DB65D31-584F-47D5-A0AE-4AF183F76384}" srcOrd="8" destOrd="0" presId="urn:microsoft.com/office/officeart/2005/8/layout/vList2"/>
    <dgm:cxn modelId="{696CA191-0D81-4D23-9A1D-3AB8027ED5B9}" type="presParOf" srcId="{5F258670-0279-4778-A09E-489077978952}" destId="{228913CE-A74C-41B8-8E81-674192EA97B6}" srcOrd="9" destOrd="0" presId="urn:microsoft.com/office/officeart/2005/8/layout/vList2"/>
    <dgm:cxn modelId="{18AC5B06-2816-47EF-A3DA-5DF42E366FA4}" type="presParOf" srcId="{5F258670-0279-4778-A09E-489077978952}" destId="{EA6B9904-BF48-4914-BF33-60BEB6887655}" srcOrd="10" destOrd="0" presId="urn:microsoft.com/office/officeart/2005/8/layout/vList2"/>
    <dgm:cxn modelId="{4AA2AEA3-6221-4D56-A9AE-B63CC22B5260}" type="presParOf" srcId="{5F258670-0279-4778-A09E-489077978952}" destId="{978DACFD-67AF-46E4-8A10-8666F4B2A18E}"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C2DD1F-49D7-4BB5-BF7A-00890D07CFCF}"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E744681-867E-41F1-98D6-F36FCCB8C078}">
      <dgm:prSet/>
      <dgm:spPr/>
      <dgm:t>
        <a:bodyPr/>
        <a:lstStyle/>
        <a:p>
          <a:pPr rtl="0"/>
          <a:r>
            <a:rPr lang="en-US" smtClean="0"/>
            <a:t>Two seats per Region – East, Central, West</a:t>
          </a:r>
          <a:endParaRPr lang="en-US"/>
        </a:p>
      </dgm:t>
    </dgm:pt>
    <dgm:pt modelId="{96B7FFC1-AA90-489F-B277-754286DAFC95}" type="parTrans" cxnId="{AB777FEE-E0B8-4849-BC48-D31CA4E4573C}">
      <dgm:prSet/>
      <dgm:spPr/>
      <dgm:t>
        <a:bodyPr/>
        <a:lstStyle/>
        <a:p>
          <a:endParaRPr lang="en-US"/>
        </a:p>
      </dgm:t>
    </dgm:pt>
    <dgm:pt modelId="{0115F660-AF28-4F21-971E-082049728EB7}" type="sibTrans" cxnId="{AB777FEE-E0B8-4849-BC48-D31CA4E4573C}">
      <dgm:prSet/>
      <dgm:spPr/>
      <dgm:t>
        <a:bodyPr/>
        <a:lstStyle/>
        <a:p>
          <a:endParaRPr lang="en-US"/>
        </a:p>
      </dgm:t>
    </dgm:pt>
    <dgm:pt modelId="{5BAC2928-5BE5-4950-A069-1F98C4CC21FD}">
      <dgm:prSet/>
      <dgm:spPr/>
      <dgm:t>
        <a:bodyPr/>
        <a:lstStyle/>
        <a:p>
          <a:pPr rtl="0"/>
          <a:r>
            <a:rPr lang="en-US" dirty="0" smtClean="0"/>
            <a:t>Must meet definition of sheller: more than 1 million </a:t>
          </a:r>
          <a:r>
            <a:rPr lang="en-US" dirty="0" smtClean="0"/>
            <a:t>pounds.</a:t>
          </a:r>
          <a:endParaRPr lang="en-US" dirty="0"/>
        </a:p>
      </dgm:t>
    </dgm:pt>
    <dgm:pt modelId="{B419AC22-5F9F-43D8-8075-9736F5E04FF6}" type="parTrans" cxnId="{2A305BDB-78F0-47A4-B59C-85F02A9F1520}">
      <dgm:prSet/>
      <dgm:spPr/>
      <dgm:t>
        <a:bodyPr/>
        <a:lstStyle/>
        <a:p>
          <a:endParaRPr lang="en-US"/>
        </a:p>
      </dgm:t>
    </dgm:pt>
    <dgm:pt modelId="{035FF57F-810D-40B7-9DE8-7C4A162D2EF1}" type="sibTrans" cxnId="{2A305BDB-78F0-47A4-B59C-85F02A9F1520}">
      <dgm:prSet/>
      <dgm:spPr/>
      <dgm:t>
        <a:bodyPr/>
        <a:lstStyle/>
        <a:p>
          <a:endParaRPr lang="en-US"/>
        </a:p>
      </dgm:t>
    </dgm:pt>
    <dgm:pt modelId="{F6158A67-D117-4169-AC7B-4602C8DC2892}">
      <dgm:prSet/>
      <dgm:spPr/>
      <dgm:t>
        <a:bodyPr/>
        <a:lstStyle/>
        <a:p>
          <a:pPr rtl="0"/>
          <a:r>
            <a:rPr lang="en-US" dirty="0" smtClean="0"/>
            <a:t>Volume includes only pecans produced in </a:t>
          </a:r>
          <a:r>
            <a:rPr lang="en-US" dirty="0" smtClean="0"/>
            <a:t>United States.</a:t>
          </a:r>
          <a:endParaRPr lang="en-US" dirty="0"/>
        </a:p>
      </dgm:t>
    </dgm:pt>
    <dgm:pt modelId="{FDDC8513-AA5C-4BA9-AB77-BA9DD5ECA931}" type="parTrans" cxnId="{C2E39CC4-3F5B-454A-B644-569F392D2FB3}">
      <dgm:prSet/>
      <dgm:spPr/>
      <dgm:t>
        <a:bodyPr/>
        <a:lstStyle/>
        <a:p>
          <a:endParaRPr lang="en-US"/>
        </a:p>
      </dgm:t>
    </dgm:pt>
    <dgm:pt modelId="{A278C9E6-CF49-4654-9C6D-38CFC34EE398}" type="sibTrans" cxnId="{C2E39CC4-3F5B-454A-B644-569F392D2FB3}">
      <dgm:prSet/>
      <dgm:spPr/>
      <dgm:t>
        <a:bodyPr/>
        <a:lstStyle/>
        <a:p>
          <a:endParaRPr lang="en-US"/>
        </a:p>
      </dgm:t>
    </dgm:pt>
    <dgm:pt modelId="{A2A31B54-9912-425D-BC46-2CA5126CCDEF}">
      <dgm:prSet/>
      <dgm:spPr/>
      <dgm:t>
        <a:bodyPr/>
        <a:lstStyle/>
        <a:p>
          <a:pPr rtl="0"/>
          <a:r>
            <a:rPr lang="en-US" smtClean="0"/>
            <a:t>Nomination Form with </a:t>
          </a:r>
          <a:r>
            <a:rPr lang="en-US" b="1" smtClean="0"/>
            <a:t>one</a:t>
          </a:r>
          <a:r>
            <a:rPr lang="en-US" smtClean="0"/>
            <a:t> supporting signature</a:t>
          </a:r>
          <a:endParaRPr lang="en-US"/>
        </a:p>
      </dgm:t>
    </dgm:pt>
    <dgm:pt modelId="{B21373DE-BB37-412D-A881-CDBC81428067}" type="parTrans" cxnId="{759D2648-0971-48B6-BB15-23EE8633FA07}">
      <dgm:prSet/>
      <dgm:spPr/>
      <dgm:t>
        <a:bodyPr/>
        <a:lstStyle/>
        <a:p>
          <a:endParaRPr lang="en-US"/>
        </a:p>
      </dgm:t>
    </dgm:pt>
    <dgm:pt modelId="{F43F12AC-BA8E-40EF-BB25-6AF770EB14E7}" type="sibTrans" cxnId="{759D2648-0971-48B6-BB15-23EE8633FA07}">
      <dgm:prSet/>
      <dgm:spPr/>
      <dgm:t>
        <a:bodyPr/>
        <a:lstStyle/>
        <a:p>
          <a:endParaRPr lang="en-US"/>
        </a:p>
      </dgm:t>
    </dgm:pt>
    <dgm:pt modelId="{1E4EE96B-4A89-4BA0-B876-8C6059F7E591}">
      <dgm:prSet/>
      <dgm:spPr/>
      <dgm:t>
        <a:bodyPr/>
        <a:lstStyle/>
        <a:p>
          <a:pPr rtl="0"/>
          <a:r>
            <a:rPr lang="en-US" smtClean="0"/>
            <a:t>Complete Background Statement</a:t>
          </a:r>
          <a:endParaRPr lang="en-US"/>
        </a:p>
      </dgm:t>
    </dgm:pt>
    <dgm:pt modelId="{EA798E81-EAFE-4712-9D8A-AE469C21C3E1}" type="parTrans" cxnId="{6F42283D-EF86-428E-BBDD-B0800DCA568E}">
      <dgm:prSet/>
      <dgm:spPr/>
      <dgm:t>
        <a:bodyPr/>
        <a:lstStyle/>
        <a:p>
          <a:endParaRPr lang="en-US"/>
        </a:p>
      </dgm:t>
    </dgm:pt>
    <dgm:pt modelId="{70750BD5-8CD5-45D1-A4CA-9BAFB22DDB1A}" type="sibTrans" cxnId="{6F42283D-EF86-428E-BBDD-B0800DCA568E}">
      <dgm:prSet/>
      <dgm:spPr/>
      <dgm:t>
        <a:bodyPr/>
        <a:lstStyle/>
        <a:p>
          <a:endParaRPr lang="en-US"/>
        </a:p>
      </dgm:t>
    </dgm:pt>
    <dgm:pt modelId="{6055C969-4B2F-43F6-BFCF-FDDF03170972}">
      <dgm:prSet/>
      <dgm:spPr/>
      <dgm:t>
        <a:bodyPr/>
        <a:lstStyle/>
        <a:p>
          <a:pPr rtl="0"/>
          <a:r>
            <a:rPr lang="en-US" smtClean="0"/>
            <a:t>All qualified nominees will be listed on ballot</a:t>
          </a:r>
          <a:endParaRPr lang="en-US"/>
        </a:p>
      </dgm:t>
    </dgm:pt>
    <dgm:pt modelId="{8B36A127-F2A9-4961-9CCC-F152DD47E2FC}" type="parTrans" cxnId="{2350718D-F7D8-4FB9-A9D4-31B2C9D53734}">
      <dgm:prSet/>
      <dgm:spPr/>
      <dgm:t>
        <a:bodyPr/>
        <a:lstStyle/>
        <a:p>
          <a:endParaRPr lang="en-US"/>
        </a:p>
      </dgm:t>
    </dgm:pt>
    <dgm:pt modelId="{E1A5E7D8-0C40-440F-9DA4-499BD4117347}" type="sibTrans" cxnId="{2350718D-F7D8-4FB9-A9D4-31B2C9D53734}">
      <dgm:prSet/>
      <dgm:spPr/>
      <dgm:t>
        <a:bodyPr/>
        <a:lstStyle/>
        <a:p>
          <a:endParaRPr lang="en-US"/>
        </a:p>
      </dgm:t>
    </dgm:pt>
    <dgm:pt modelId="{BE96DDAD-0752-48B1-B98D-72BAE7C5AFC2}">
      <dgm:prSet/>
      <dgm:spPr/>
      <dgm:t>
        <a:bodyPr/>
        <a:lstStyle/>
        <a:p>
          <a:pPr rtl="0"/>
          <a:r>
            <a:rPr lang="en-US" dirty="0" smtClean="0"/>
            <a:t>Ballot mailed to known qualified shellers</a:t>
          </a:r>
          <a:endParaRPr lang="en-US" dirty="0"/>
        </a:p>
      </dgm:t>
    </dgm:pt>
    <dgm:pt modelId="{542EF250-4131-435F-BF1E-19518B39F115}" type="parTrans" cxnId="{E6186E99-A7CD-48C8-A459-2D787839BB67}">
      <dgm:prSet/>
      <dgm:spPr/>
      <dgm:t>
        <a:bodyPr/>
        <a:lstStyle/>
        <a:p>
          <a:endParaRPr lang="en-US"/>
        </a:p>
      </dgm:t>
    </dgm:pt>
    <dgm:pt modelId="{4E211B81-685C-4A1F-A061-7C22AFA6B292}" type="sibTrans" cxnId="{E6186E99-A7CD-48C8-A459-2D787839BB67}">
      <dgm:prSet/>
      <dgm:spPr/>
      <dgm:t>
        <a:bodyPr/>
        <a:lstStyle/>
        <a:p>
          <a:endParaRPr lang="en-US"/>
        </a:p>
      </dgm:t>
    </dgm:pt>
    <dgm:pt modelId="{BC8E87FD-5C0C-48A8-8143-CE6E0D22DF86}">
      <dgm:prSet/>
      <dgm:spPr/>
      <dgm:t>
        <a:bodyPr/>
        <a:lstStyle/>
        <a:p>
          <a:pPr rtl="0"/>
          <a:endParaRPr lang="en-US"/>
        </a:p>
      </dgm:t>
    </dgm:pt>
    <dgm:pt modelId="{BF189F11-A7BD-488F-81F5-903345F74A50}" type="parTrans" cxnId="{EEDA57F3-8FDB-4BEA-8A50-2DC23DD293DA}">
      <dgm:prSet/>
      <dgm:spPr/>
      <dgm:t>
        <a:bodyPr/>
        <a:lstStyle/>
        <a:p>
          <a:endParaRPr lang="en-US"/>
        </a:p>
      </dgm:t>
    </dgm:pt>
    <dgm:pt modelId="{CA6760C1-9EAB-49C9-9EE0-0F786EB3B646}" type="sibTrans" cxnId="{EEDA57F3-8FDB-4BEA-8A50-2DC23DD293DA}">
      <dgm:prSet/>
      <dgm:spPr/>
      <dgm:t>
        <a:bodyPr/>
        <a:lstStyle/>
        <a:p>
          <a:endParaRPr lang="en-US"/>
        </a:p>
      </dgm:t>
    </dgm:pt>
    <dgm:pt modelId="{82C30F68-0FD8-43B2-AAAE-F05A6A474DBE}" type="pres">
      <dgm:prSet presAssocID="{8CC2DD1F-49D7-4BB5-BF7A-00890D07CFCF}" presName="linear" presStyleCnt="0">
        <dgm:presLayoutVars>
          <dgm:animLvl val="lvl"/>
          <dgm:resizeHandles val="exact"/>
        </dgm:presLayoutVars>
      </dgm:prSet>
      <dgm:spPr/>
      <dgm:t>
        <a:bodyPr/>
        <a:lstStyle/>
        <a:p>
          <a:endParaRPr lang="en-US"/>
        </a:p>
      </dgm:t>
    </dgm:pt>
    <dgm:pt modelId="{DF34C8A8-8F60-4A5C-BA75-9CE9519BEBC6}" type="pres">
      <dgm:prSet presAssocID="{1E744681-867E-41F1-98D6-F36FCCB8C078}" presName="parentText" presStyleLbl="node1" presStyleIdx="0" presStyleCnt="7">
        <dgm:presLayoutVars>
          <dgm:chMax val="0"/>
          <dgm:bulletEnabled val="1"/>
        </dgm:presLayoutVars>
      </dgm:prSet>
      <dgm:spPr/>
      <dgm:t>
        <a:bodyPr/>
        <a:lstStyle/>
        <a:p>
          <a:endParaRPr lang="en-US"/>
        </a:p>
      </dgm:t>
    </dgm:pt>
    <dgm:pt modelId="{8A11FBA9-969B-4F7C-9225-B32DA6B39A88}" type="pres">
      <dgm:prSet presAssocID="{0115F660-AF28-4F21-971E-082049728EB7}" presName="spacer" presStyleCnt="0"/>
      <dgm:spPr/>
    </dgm:pt>
    <dgm:pt modelId="{C68BAC03-2A04-4843-916D-2695816BC235}" type="pres">
      <dgm:prSet presAssocID="{5BAC2928-5BE5-4950-A069-1F98C4CC21FD}" presName="parentText" presStyleLbl="node1" presStyleIdx="1" presStyleCnt="7">
        <dgm:presLayoutVars>
          <dgm:chMax val="0"/>
          <dgm:bulletEnabled val="1"/>
        </dgm:presLayoutVars>
      </dgm:prSet>
      <dgm:spPr/>
      <dgm:t>
        <a:bodyPr/>
        <a:lstStyle/>
        <a:p>
          <a:endParaRPr lang="en-US"/>
        </a:p>
      </dgm:t>
    </dgm:pt>
    <dgm:pt modelId="{4F4A6985-2790-42F7-B0A4-67F1104F4579}" type="pres">
      <dgm:prSet presAssocID="{035FF57F-810D-40B7-9DE8-7C4A162D2EF1}" presName="spacer" presStyleCnt="0"/>
      <dgm:spPr/>
    </dgm:pt>
    <dgm:pt modelId="{F9FD1281-FF2C-415B-968F-2ED894330A88}" type="pres">
      <dgm:prSet presAssocID="{F6158A67-D117-4169-AC7B-4602C8DC2892}" presName="parentText" presStyleLbl="node1" presStyleIdx="2" presStyleCnt="7">
        <dgm:presLayoutVars>
          <dgm:chMax val="0"/>
          <dgm:bulletEnabled val="1"/>
        </dgm:presLayoutVars>
      </dgm:prSet>
      <dgm:spPr/>
      <dgm:t>
        <a:bodyPr/>
        <a:lstStyle/>
        <a:p>
          <a:endParaRPr lang="en-US"/>
        </a:p>
      </dgm:t>
    </dgm:pt>
    <dgm:pt modelId="{2F246F0E-1A89-4B1C-A47A-2F1C99474F2F}" type="pres">
      <dgm:prSet presAssocID="{A278C9E6-CF49-4654-9C6D-38CFC34EE398}" presName="spacer" presStyleCnt="0"/>
      <dgm:spPr/>
    </dgm:pt>
    <dgm:pt modelId="{F13BD5A0-5EE6-4FE4-B3EA-ED5A9C4A1FA6}" type="pres">
      <dgm:prSet presAssocID="{A2A31B54-9912-425D-BC46-2CA5126CCDEF}" presName="parentText" presStyleLbl="node1" presStyleIdx="3" presStyleCnt="7">
        <dgm:presLayoutVars>
          <dgm:chMax val="0"/>
          <dgm:bulletEnabled val="1"/>
        </dgm:presLayoutVars>
      </dgm:prSet>
      <dgm:spPr/>
      <dgm:t>
        <a:bodyPr/>
        <a:lstStyle/>
        <a:p>
          <a:endParaRPr lang="en-US"/>
        </a:p>
      </dgm:t>
    </dgm:pt>
    <dgm:pt modelId="{A3CA9241-91A4-4D03-9B7A-5C2E0F7C9016}" type="pres">
      <dgm:prSet presAssocID="{F43F12AC-BA8E-40EF-BB25-6AF770EB14E7}" presName="spacer" presStyleCnt="0"/>
      <dgm:spPr/>
    </dgm:pt>
    <dgm:pt modelId="{9A1A172D-24D4-4780-9B5A-9AA96C4A115D}" type="pres">
      <dgm:prSet presAssocID="{1E4EE96B-4A89-4BA0-B876-8C6059F7E591}" presName="parentText" presStyleLbl="node1" presStyleIdx="4" presStyleCnt="7">
        <dgm:presLayoutVars>
          <dgm:chMax val="0"/>
          <dgm:bulletEnabled val="1"/>
        </dgm:presLayoutVars>
      </dgm:prSet>
      <dgm:spPr/>
      <dgm:t>
        <a:bodyPr/>
        <a:lstStyle/>
        <a:p>
          <a:endParaRPr lang="en-US"/>
        </a:p>
      </dgm:t>
    </dgm:pt>
    <dgm:pt modelId="{EE22572F-197B-499F-9645-7B289D2BA349}" type="pres">
      <dgm:prSet presAssocID="{70750BD5-8CD5-45D1-A4CA-9BAFB22DDB1A}" presName="spacer" presStyleCnt="0"/>
      <dgm:spPr/>
    </dgm:pt>
    <dgm:pt modelId="{4D21511A-9DE8-4C37-B8BD-6AD7BB5DC3C9}" type="pres">
      <dgm:prSet presAssocID="{6055C969-4B2F-43F6-BFCF-FDDF03170972}" presName="parentText" presStyleLbl="node1" presStyleIdx="5" presStyleCnt="7">
        <dgm:presLayoutVars>
          <dgm:chMax val="0"/>
          <dgm:bulletEnabled val="1"/>
        </dgm:presLayoutVars>
      </dgm:prSet>
      <dgm:spPr/>
      <dgm:t>
        <a:bodyPr/>
        <a:lstStyle/>
        <a:p>
          <a:endParaRPr lang="en-US"/>
        </a:p>
      </dgm:t>
    </dgm:pt>
    <dgm:pt modelId="{99AE0890-0610-4AC8-84DB-20240C3FE714}" type="pres">
      <dgm:prSet presAssocID="{E1A5E7D8-0C40-440F-9DA4-499BD4117347}" presName="spacer" presStyleCnt="0"/>
      <dgm:spPr/>
    </dgm:pt>
    <dgm:pt modelId="{8D43FE9D-E549-46B1-82A1-7E22BA99B140}" type="pres">
      <dgm:prSet presAssocID="{BE96DDAD-0752-48B1-B98D-72BAE7C5AFC2}" presName="parentText" presStyleLbl="node1" presStyleIdx="6" presStyleCnt="7">
        <dgm:presLayoutVars>
          <dgm:chMax val="0"/>
          <dgm:bulletEnabled val="1"/>
        </dgm:presLayoutVars>
      </dgm:prSet>
      <dgm:spPr/>
      <dgm:t>
        <a:bodyPr/>
        <a:lstStyle/>
        <a:p>
          <a:endParaRPr lang="en-US"/>
        </a:p>
      </dgm:t>
    </dgm:pt>
    <dgm:pt modelId="{57A0BC83-CB2D-46BC-8711-5E7106205305}" type="pres">
      <dgm:prSet presAssocID="{BE96DDAD-0752-48B1-B98D-72BAE7C5AFC2}" presName="childText" presStyleLbl="revTx" presStyleIdx="0" presStyleCnt="1">
        <dgm:presLayoutVars>
          <dgm:bulletEnabled val="1"/>
        </dgm:presLayoutVars>
      </dgm:prSet>
      <dgm:spPr/>
      <dgm:t>
        <a:bodyPr/>
        <a:lstStyle/>
        <a:p>
          <a:endParaRPr lang="en-US"/>
        </a:p>
      </dgm:t>
    </dgm:pt>
  </dgm:ptLst>
  <dgm:cxnLst>
    <dgm:cxn modelId="{AF4ABA0F-52F0-4DEF-81AD-34B6616420FC}" type="presOf" srcId="{1E4EE96B-4A89-4BA0-B876-8C6059F7E591}" destId="{9A1A172D-24D4-4780-9B5A-9AA96C4A115D}" srcOrd="0" destOrd="0" presId="urn:microsoft.com/office/officeart/2005/8/layout/vList2"/>
    <dgm:cxn modelId="{6F42283D-EF86-428E-BBDD-B0800DCA568E}" srcId="{8CC2DD1F-49D7-4BB5-BF7A-00890D07CFCF}" destId="{1E4EE96B-4A89-4BA0-B876-8C6059F7E591}" srcOrd="4" destOrd="0" parTransId="{EA798E81-EAFE-4712-9D8A-AE469C21C3E1}" sibTransId="{70750BD5-8CD5-45D1-A4CA-9BAFB22DDB1A}"/>
    <dgm:cxn modelId="{8ABFF943-6958-4C05-915C-8E4121E597E3}" type="presOf" srcId="{1E744681-867E-41F1-98D6-F36FCCB8C078}" destId="{DF34C8A8-8F60-4A5C-BA75-9CE9519BEBC6}" srcOrd="0" destOrd="0" presId="urn:microsoft.com/office/officeart/2005/8/layout/vList2"/>
    <dgm:cxn modelId="{58D98A75-168D-49B9-A1EA-B79C9DC88010}" type="presOf" srcId="{F6158A67-D117-4169-AC7B-4602C8DC2892}" destId="{F9FD1281-FF2C-415B-968F-2ED894330A88}" srcOrd="0" destOrd="0" presId="urn:microsoft.com/office/officeart/2005/8/layout/vList2"/>
    <dgm:cxn modelId="{BB1102C1-5F16-4B0D-A27F-DABD18B11B56}" type="presOf" srcId="{BC8E87FD-5C0C-48A8-8143-CE6E0D22DF86}" destId="{57A0BC83-CB2D-46BC-8711-5E7106205305}" srcOrd="0" destOrd="0" presId="urn:microsoft.com/office/officeart/2005/8/layout/vList2"/>
    <dgm:cxn modelId="{F46804DC-B6B8-45C6-BB3F-9A0283230789}" type="presOf" srcId="{8CC2DD1F-49D7-4BB5-BF7A-00890D07CFCF}" destId="{82C30F68-0FD8-43B2-AAAE-F05A6A474DBE}" srcOrd="0" destOrd="0" presId="urn:microsoft.com/office/officeart/2005/8/layout/vList2"/>
    <dgm:cxn modelId="{C2E39CC4-3F5B-454A-B644-569F392D2FB3}" srcId="{8CC2DD1F-49D7-4BB5-BF7A-00890D07CFCF}" destId="{F6158A67-D117-4169-AC7B-4602C8DC2892}" srcOrd="2" destOrd="0" parTransId="{FDDC8513-AA5C-4BA9-AB77-BA9DD5ECA931}" sibTransId="{A278C9E6-CF49-4654-9C6D-38CFC34EE398}"/>
    <dgm:cxn modelId="{2A305BDB-78F0-47A4-B59C-85F02A9F1520}" srcId="{8CC2DD1F-49D7-4BB5-BF7A-00890D07CFCF}" destId="{5BAC2928-5BE5-4950-A069-1F98C4CC21FD}" srcOrd="1" destOrd="0" parTransId="{B419AC22-5F9F-43D8-8075-9736F5E04FF6}" sibTransId="{035FF57F-810D-40B7-9DE8-7C4A162D2EF1}"/>
    <dgm:cxn modelId="{5C7B53DC-4F6B-4876-9416-02341F7B434D}" type="presOf" srcId="{6055C969-4B2F-43F6-BFCF-FDDF03170972}" destId="{4D21511A-9DE8-4C37-B8BD-6AD7BB5DC3C9}" srcOrd="0" destOrd="0" presId="urn:microsoft.com/office/officeart/2005/8/layout/vList2"/>
    <dgm:cxn modelId="{3E482E44-4154-4E81-B1EB-369A3345BE7C}" type="presOf" srcId="{A2A31B54-9912-425D-BC46-2CA5126CCDEF}" destId="{F13BD5A0-5EE6-4FE4-B3EA-ED5A9C4A1FA6}" srcOrd="0" destOrd="0" presId="urn:microsoft.com/office/officeart/2005/8/layout/vList2"/>
    <dgm:cxn modelId="{EEDA57F3-8FDB-4BEA-8A50-2DC23DD293DA}" srcId="{BE96DDAD-0752-48B1-B98D-72BAE7C5AFC2}" destId="{BC8E87FD-5C0C-48A8-8143-CE6E0D22DF86}" srcOrd="0" destOrd="0" parTransId="{BF189F11-A7BD-488F-81F5-903345F74A50}" sibTransId="{CA6760C1-9EAB-49C9-9EE0-0F786EB3B646}"/>
    <dgm:cxn modelId="{197F0A56-11E6-4E3A-95B0-651FF5B406EB}" type="presOf" srcId="{BE96DDAD-0752-48B1-B98D-72BAE7C5AFC2}" destId="{8D43FE9D-E549-46B1-82A1-7E22BA99B140}" srcOrd="0" destOrd="0" presId="urn:microsoft.com/office/officeart/2005/8/layout/vList2"/>
    <dgm:cxn modelId="{759D2648-0971-48B6-BB15-23EE8633FA07}" srcId="{8CC2DD1F-49D7-4BB5-BF7A-00890D07CFCF}" destId="{A2A31B54-9912-425D-BC46-2CA5126CCDEF}" srcOrd="3" destOrd="0" parTransId="{B21373DE-BB37-412D-A881-CDBC81428067}" sibTransId="{F43F12AC-BA8E-40EF-BB25-6AF770EB14E7}"/>
    <dgm:cxn modelId="{AB777FEE-E0B8-4849-BC48-D31CA4E4573C}" srcId="{8CC2DD1F-49D7-4BB5-BF7A-00890D07CFCF}" destId="{1E744681-867E-41F1-98D6-F36FCCB8C078}" srcOrd="0" destOrd="0" parTransId="{96B7FFC1-AA90-489F-B277-754286DAFC95}" sibTransId="{0115F660-AF28-4F21-971E-082049728EB7}"/>
    <dgm:cxn modelId="{E6186E99-A7CD-48C8-A459-2D787839BB67}" srcId="{8CC2DD1F-49D7-4BB5-BF7A-00890D07CFCF}" destId="{BE96DDAD-0752-48B1-B98D-72BAE7C5AFC2}" srcOrd="6" destOrd="0" parTransId="{542EF250-4131-435F-BF1E-19518B39F115}" sibTransId="{4E211B81-685C-4A1F-A061-7C22AFA6B292}"/>
    <dgm:cxn modelId="{2350718D-F7D8-4FB9-A9D4-31B2C9D53734}" srcId="{8CC2DD1F-49D7-4BB5-BF7A-00890D07CFCF}" destId="{6055C969-4B2F-43F6-BFCF-FDDF03170972}" srcOrd="5" destOrd="0" parTransId="{8B36A127-F2A9-4961-9CCC-F152DD47E2FC}" sibTransId="{E1A5E7D8-0C40-440F-9DA4-499BD4117347}"/>
    <dgm:cxn modelId="{68EB1CF8-51EB-41FC-ADFC-196FE779F5DC}" type="presOf" srcId="{5BAC2928-5BE5-4950-A069-1F98C4CC21FD}" destId="{C68BAC03-2A04-4843-916D-2695816BC235}" srcOrd="0" destOrd="0" presId="urn:microsoft.com/office/officeart/2005/8/layout/vList2"/>
    <dgm:cxn modelId="{7C59D7E8-12BC-4935-A00C-640BB3E601C3}" type="presParOf" srcId="{82C30F68-0FD8-43B2-AAAE-F05A6A474DBE}" destId="{DF34C8A8-8F60-4A5C-BA75-9CE9519BEBC6}" srcOrd="0" destOrd="0" presId="urn:microsoft.com/office/officeart/2005/8/layout/vList2"/>
    <dgm:cxn modelId="{AB266BB2-8C94-4591-BCC0-CBCA292BFC29}" type="presParOf" srcId="{82C30F68-0FD8-43B2-AAAE-F05A6A474DBE}" destId="{8A11FBA9-969B-4F7C-9225-B32DA6B39A88}" srcOrd="1" destOrd="0" presId="urn:microsoft.com/office/officeart/2005/8/layout/vList2"/>
    <dgm:cxn modelId="{182F98D1-E780-4CF7-9F55-9BD875C180FD}" type="presParOf" srcId="{82C30F68-0FD8-43B2-AAAE-F05A6A474DBE}" destId="{C68BAC03-2A04-4843-916D-2695816BC235}" srcOrd="2" destOrd="0" presId="urn:microsoft.com/office/officeart/2005/8/layout/vList2"/>
    <dgm:cxn modelId="{CC49117F-6BE8-431E-89A4-56BCA9AB91CA}" type="presParOf" srcId="{82C30F68-0FD8-43B2-AAAE-F05A6A474DBE}" destId="{4F4A6985-2790-42F7-B0A4-67F1104F4579}" srcOrd="3" destOrd="0" presId="urn:microsoft.com/office/officeart/2005/8/layout/vList2"/>
    <dgm:cxn modelId="{5EC2700E-2FBA-462F-BDE8-675DA00B16D0}" type="presParOf" srcId="{82C30F68-0FD8-43B2-AAAE-F05A6A474DBE}" destId="{F9FD1281-FF2C-415B-968F-2ED894330A88}" srcOrd="4" destOrd="0" presId="urn:microsoft.com/office/officeart/2005/8/layout/vList2"/>
    <dgm:cxn modelId="{F8466671-B3CC-49B0-93D8-A5AAA6F2A3F3}" type="presParOf" srcId="{82C30F68-0FD8-43B2-AAAE-F05A6A474DBE}" destId="{2F246F0E-1A89-4B1C-A47A-2F1C99474F2F}" srcOrd="5" destOrd="0" presId="urn:microsoft.com/office/officeart/2005/8/layout/vList2"/>
    <dgm:cxn modelId="{56FB444C-0658-4F2B-AAF9-6D1796A81641}" type="presParOf" srcId="{82C30F68-0FD8-43B2-AAAE-F05A6A474DBE}" destId="{F13BD5A0-5EE6-4FE4-B3EA-ED5A9C4A1FA6}" srcOrd="6" destOrd="0" presId="urn:microsoft.com/office/officeart/2005/8/layout/vList2"/>
    <dgm:cxn modelId="{49FE9D0A-C55F-4CE5-8C13-3E839954CFE3}" type="presParOf" srcId="{82C30F68-0FD8-43B2-AAAE-F05A6A474DBE}" destId="{A3CA9241-91A4-4D03-9B7A-5C2E0F7C9016}" srcOrd="7" destOrd="0" presId="urn:microsoft.com/office/officeart/2005/8/layout/vList2"/>
    <dgm:cxn modelId="{15468E23-DCFB-4ADD-825E-A555CA7BFF98}" type="presParOf" srcId="{82C30F68-0FD8-43B2-AAAE-F05A6A474DBE}" destId="{9A1A172D-24D4-4780-9B5A-9AA96C4A115D}" srcOrd="8" destOrd="0" presId="urn:microsoft.com/office/officeart/2005/8/layout/vList2"/>
    <dgm:cxn modelId="{1A5CD57A-486A-4505-8602-4EDEAA0F86F4}" type="presParOf" srcId="{82C30F68-0FD8-43B2-AAAE-F05A6A474DBE}" destId="{EE22572F-197B-499F-9645-7B289D2BA349}" srcOrd="9" destOrd="0" presId="urn:microsoft.com/office/officeart/2005/8/layout/vList2"/>
    <dgm:cxn modelId="{7CB05948-69ED-41C5-A5F8-2346AC9218FA}" type="presParOf" srcId="{82C30F68-0FD8-43B2-AAAE-F05A6A474DBE}" destId="{4D21511A-9DE8-4C37-B8BD-6AD7BB5DC3C9}" srcOrd="10" destOrd="0" presId="urn:microsoft.com/office/officeart/2005/8/layout/vList2"/>
    <dgm:cxn modelId="{AAF30451-9E4D-462A-AF25-5FCBEF672903}" type="presParOf" srcId="{82C30F68-0FD8-43B2-AAAE-F05A6A474DBE}" destId="{99AE0890-0610-4AC8-84DB-20240C3FE714}" srcOrd="11" destOrd="0" presId="urn:microsoft.com/office/officeart/2005/8/layout/vList2"/>
    <dgm:cxn modelId="{38124A81-A55F-46A1-AFD3-1C2FA90BE825}" type="presParOf" srcId="{82C30F68-0FD8-43B2-AAAE-F05A6A474DBE}" destId="{8D43FE9D-E549-46B1-82A1-7E22BA99B140}" srcOrd="12" destOrd="0" presId="urn:microsoft.com/office/officeart/2005/8/layout/vList2"/>
    <dgm:cxn modelId="{B5A4E2AF-10EE-4EB2-9D24-FB5B900E4145}" type="presParOf" srcId="{82C30F68-0FD8-43B2-AAAE-F05A6A474DBE}" destId="{57A0BC83-CB2D-46BC-8711-5E7106205305}" srcOrd="1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E2D6BC-E199-4458-A591-FAC79275601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356EA434-6A7B-4598-90C3-F60629BBD5B4}">
      <dgm:prSet phldrT="[Text]"/>
      <dgm:spPr/>
      <dgm:t>
        <a:bodyPr/>
        <a:lstStyle/>
        <a:p>
          <a:r>
            <a:rPr lang="en-US" dirty="0" smtClean="0"/>
            <a:t>West</a:t>
          </a:r>
          <a:endParaRPr lang="en-US" dirty="0"/>
        </a:p>
      </dgm:t>
    </dgm:pt>
    <dgm:pt modelId="{957630BA-7796-47D9-9153-1AFD6E2494CA}" type="parTrans" cxnId="{1575AD48-857F-4E7E-B338-CDF4DF661486}">
      <dgm:prSet/>
      <dgm:spPr/>
      <dgm:t>
        <a:bodyPr/>
        <a:lstStyle/>
        <a:p>
          <a:endParaRPr lang="en-US"/>
        </a:p>
      </dgm:t>
    </dgm:pt>
    <dgm:pt modelId="{BCC2879F-2191-4338-BB4C-A91E98E26BC1}" type="sibTrans" cxnId="{1575AD48-857F-4E7E-B338-CDF4DF661486}">
      <dgm:prSet/>
      <dgm:spPr/>
      <dgm:t>
        <a:bodyPr/>
        <a:lstStyle/>
        <a:p>
          <a:endParaRPr lang="en-US"/>
        </a:p>
      </dgm:t>
    </dgm:pt>
    <dgm:pt modelId="{F88DEC5C-D12D-438C-8ECC-05E90BC958D4}">
      <dgm:prSet phldrT="[Text]"/>
      <dgm:spPr/>
      <dgm:t>
        <a:bodyPr/>
        <a:lstStyle/>
        <a:p>
          <a:r>
            <a:rPr lang="en-US" dirty="0" smtClean="0"/>
            <a:t>Arizona</a:t>
          </a:r>
          <a:endParaRPr lang="en-US" dirty="0"/>
        </a:p>
      </dgm:t>
    </dgm:pt>
    <dgm:pt modelId="{398D13F6-715C-47C6-9045-BB8333C6555B}" type="parTrans" cxnId="{2AFDDF75-BDDA-4AA8-87F0-56247DBAEF66}">
      <dgm:prSet/>
      <dgm:spPr/>
      <dgm:t>
        <a:bodyPr/>
        <a:lstStyle/>
        <a:p>
          <a:endParaRPr lang="en-US"/>
        </a:p>
      </dgm:t>
    </dgm:pt>
    <dgm:pt modelId="{C9FEAF00-FACC-4516-A992-7A2C08F42CE0}" type="sibTrans" cxnId="{2AFDDF75-BDDA-4AA8-87F0-56247DBAEF66}">
      <dgm:prSet/>
      <dgm:spPr/>
      <dgm:t>
        <a:bodyPr/>
        <a:lstStyle/>
        <a:p>
          <a:endParaRPr lang="en-US"/>
        </a:p>
      </dgm:t>
    </dgm:pt>
    <dgm:pt modelId="{49714B02-6125-4F00-9A38-73620282D0A0}">
      <dgm:prSet phldrT="[Text]"/>
      <dgm:spPr/>
      <dgm:t>
        <a:bodyPr/>
        <a:lstStyle/>
        <a:p>
          <a:r>
            <a:rPr lang="en-US" dirty="0" smtClean="0"/>
            <a:t>California</a:t>
          </a:r>
          <a:endParaRPr lang="en-US" dirty="0"/>
        </a:p>
      </dgm:t>
    </dgm:pt>
    <dgm:pt modelId="{CE4A5543-E677-468B-B591-9827B3B02450}" type="parTrans" cxnId="{C8140712-DAFD-4856-8BAA-10F6ACCE2BA2}">
      <dgm:prSet/>
      <dgm:spPr/>
      <dgm:t>
        <a:bodyPr/>
        <a:lstStyle/>
        <a:p>
          <a:endParaRPr lang="en-US"/>
        </a:p>
      </dgm:t>
    </dgm:pt>
    <dgm:pt modelId="{7F9DC846-50C6-4B97-9A9B-A4FB449D0961}" type="sibTrans" cxnId="{C8140712-DAFD-4856-8BAA-10F6ACCE2BA2}">
      <dgm:prSet/>
      <dgm:spPr/>
      <dgm:t>
        <a:bodyPr/>
        <a:lstStyle/>
        <a:p>
          <a:endParaRPr lang="en-US"/>
        </a:p>
      </dgm:t>
    </dgm:pt>
    <dgm:pt modelId="{E0DD3494-22EE-45DA-A152-403F8FE81E16}">
      <dgm:prSet phldrT="[Text]"/>
      <dgm:spPr/>
      <dgm:t>
        <a:bodyPr/>
        <a:lstStyle/>
        <a:p>
          <a:r>
            <a:rPr lang="en-US" dirty="0" smtClean="0"/>
            <a:t>Central</a:t>
          </a:r>
          <a:endParaRPr lang="en-US" dirty="0"/>
        </a:p>
      </dgm:t>
    </dgm:pt>
    <dgm:pt modelId="{CC6C213A-BC4A-41CE-A4E9-F6E5CCEE8F84}" type="parTrans" cxnId="{D1BFD80B-F6D5-4983-9E53-3E6F17AACF37}">
      <dgm:prSet/>
      <dgm:spPr/>
      <dgm:t>
        <a:bodyPr/>
        <a:lstStyle/>
        <a:p>
          <a:endParaRPr lang="en-US"/>
        </a:p>
      </dgm:t>
    </dgm:pt>
    <dgm:pt modelId="{F556BA33-218A-47B8-BB81-CD416F9F12C6}" type="sibTrans" cxnId="{D1BFD80B-F6D5-4983-9E53-3E6F17AACF37}">
      <dgm:prSet/>
      <dgm:spPr/>
      <dgm:t>
        <a:bodyPr/>
        <a:lstStyle/>
        <a:p>
          <a:endParaRPr lang="en-US"/>
        </a:p>
      </dgm:t>
    </dgm:pt>
    <dgm:pt modelId="{3B85B30D-1493-4C1A-93D0-04EB7361A012}">
      <dgm:prSet phldrT="[Text]"/>
      <dgm:spPr/>
      <dgm:t>
        <a:bodyPr/>
        <a:lstStyle/>
        <a:p>
          <a:r>
            <a:rPr lang="en-US" dirty="0" smtClean="0"/>
            <a:t>Arkansas</a:t>
          </a:r>
          <a:endParaRPr lang="en-US" dirty="0"/>
        </a:p>
      </dgm:t>
    </dgm:pt>
    <dgm:pt modelId="{570D6413-AC72-44E0-96E1-DE91EC86C09C}" type="parTrans" cxnId="{36A3EC43-2799-451A-9989-3751CB8C9981}">
      <dgm:prSet/>
      <dgm:spPr/>
      <dgm:t>
        <a:bodyPr/>
        <a:lstStyle/>
        <a:p>
          <a:endParaRPr lang="en-US"/>
        </a:p>
      </dgm:t>
    </dgm:pt>
    <dgm:pt modelId="{F06B804D-9B42-47EA-B5A9-AD26684BF284}" type="sibTrans" cxnId="{36A3EC43-2799-451A-9989-3751CB8C9981}">
      <dgm:prSet/>
      <dgm:spPr/>
      <dgm:t>
        <a:bodyPr/>
        <a:lstStyle/>
        <a:p>
          <a:endParaRPr lang="en-US"/>
        </a:p>
      </dgm:t>
    </dgm:pt>
    <dgm:pt modelId="{28AC51F4-BC3D-4B31-B7B1-C70C953129F8}">
      <dgm:prSet phldrT="[Text]"/>
      <dgm:spPr/>
      <dgm:t>
        <a:bodyPr/>
        <a:lstStyle/>
        <a:p>
          <a:r>
            <a:rPr lang="en-US" dirty="0" smtClean="0"/>
            <a:t>East</a:t>
          </a:r>
          <a:endParaRPr lang="en-US" dirty="0"/>
        </a:p>
      </dgm:t>
    </dgm:pt>
    <dgm:pt modelId="{A6658CDF-49A5-4A3D-B9E6-5D41FD6E7C02}" type="parTrans" cxnId="{FD4CBC97-FD29-49F3-AC3D-FCE563BE61F1}">
      <dgm:prSet/>
      <dgm:spPr/>
      <dgm:t>
        <a:bodyPr/>
        <a:lstStyle/>
        <a:p>
          <a:endParaRPr lang="en-US"/>
        </a:p>
      </dgm:t>
    </dgm:pt>
    <dgm:pt modelId="{13EBB297-2686-4A36-9B95-1CB6AF505DC2}" type="sibTrans" cxnId="{FD4CBC97-FD29-49F3-AC3D-FCE563BE61F1}">
      <dgm:prSet/>
      <dgm:spPr/>
      <dgm:t>
        <a:bodyPr/>
        <a:lstStyle/>
        <a:p>
          <a:endParaRPr lang="en-US"/>
        </a:p>
      </dgm:t>
    </dgm:pt>
    <dgm:pt modelId="{4628FB47-B539-483B-ADDD-56DD964B2A6F}">
      <dgm:prSet phldrT="[Text]"/>
      <dgm:spPr/>
      <dgm:t>
        <a:bodyPr/>
        <a:lstStyle/>
        <a:p>
          <a:r>
            <a:rPr lang="en-US" dirty="0" smtClean="0"/>
            <a:t>Alabama</a:t>
          </a:r>
          <a:endParaRPr lang="en-US" dirty="0"/>
        </a:p>
      </dgm:t>
    </dgm:pt>
    <dgm:pt modelId="{D8762B6C-E424-4D94-9867-C7C31A17F613}" type="parTrans" cxnId="{D7DC0FE8-6715-4CE6-BB39-D1D3F9A76124}">
      <dgm:prSet/>
      <dgm:spPr/>
      <dgm:t>
        <a:bodyPr/>
        <a:lstStyle/>
        <a:p>
          <a:endParaRPr lang="en-US"/>
        </a:p>
      </dgm:t>
    </dgm:pt>
    <dgm:pt modelId="{F1D0D5FD-142D-43AE-838F-357FC899554F}" type="sibTrans" cxnId="{D7DC0FE8-6715-4CE6-BB39-D1D3F9A76124}">
      <dgm:prSet/>
      <dgm:spPr/>
      <dgm:t>
        <a:bodyPr/>
        <a:lstStyle/>
        <a:p>
          <a:endParaRPr lang="en-US"/>
        </a:p>
      </dgm:t>
    </dgm:pt>
    <dgm:pt modelId="{0C4E3894-B235-4855-BDAC-1ACBCEAA32D9}">
      <dgm:prSet phldrT="[Text]"/>
      <dgm:spPr/>
      <dgm:t>
        <a:bodyPr/>
        <a:lstStyle/>
        <a:p>
          <a:r>
            <a:rPr lang="en-US" dirty="0" smtClean="0"/>
            <a:t>Kansas</a:t>
          </a:r>
          <a:endParaRPr lang="en-US" dirty="0"/>
        </a:p>
      </dgm:t>
    </dgm:pt>
    <dgm:pt modelId="{31697889-5349-43A7-8558-C236B41F342C}" type="parTrans" cxnId="{6D6DAD50-5E19-47AD-8E6A-A39FBAFD2792}">
      <dgm:prSet/>
      <dgm:spPr/>
      <dgm:t>
        <a:bodyPr/>
        <a:lstStyle/>
        <a:p>
          <a:endParaRPr lang="en-US"/>
        </a:p>
      </dgm:t>
    </dgm:pt>
    <dgm:pt modelId="{4D5394EB-18CE-4CF9-AF25-E6AD77F2BA5B}" type="sibTrans" cxnId="{6D6DAD50-5E19-47AD-8E6A-A39FBAFD2792}">
      <dgm:prSet/>
      <dgm:spPr/>
      <dgm:t>
        <a:bodyPr/>
        <a:lstStyle/>
        <a:p>
          <a:endParaRPr lang="en-US"/>
        </a:p>
      </dgm:t>
    </dgm:pt>
    <dgm:pt modelId="{5E4E0BF3-972C-4A8B-93E5-5B5E1D736F4B}">
      <dgm:prSet phldrT="[Text]"/>
      <dgm:spPr/>
      <dgm:t>
        <a:bodyPr/>
        <a:lstStyle/>
        <a:p>
          <a:r>
            <a:rPr lang="en-US" dirty="0" smtClean="0"/>
            <a:t>Louisiana</a:t>
          </a:r>
          <a:endParaRPr lang="en-US" dirty="0"/>
        </a:p>
      </dgm:t>
    </dgm:pt>
    <dgm:pt modelId="{9BB46728-AB25-4128-9224-3C431EDA859F}" type="parTrans" cxnId="{DAC92536-2014-4CEF-A6B3-9C26BF8022E0}">
      <dgm:prSet/>
      <dgm:spPr/>
      <dgm:t>
        <a:bodyPr/>
        <a:lstStyle/>
        <a:p>
          <a:endParaRPr lang="en-US"/>
        </a:p>
      </dgm:t>
    </dgm:pt>
    <dgm:pt modelId="{864A664D-CF7C-4E68-A1A0-0C2D0ED629EC}" type="sibTrans" cxnId="{DAC92536-2014-4CEF-A6B3-9C26BF8022E0}">
      <dgm:prSet/>
      <dgm:spPr/>
      <dgm:t>
        <a:bodyPr/>
        <a:lstStyle/>
        <a:p>
          <a:endParaRPr lang="en-US"/>
        </a:p>
      </dgm:t>
    </dgm:pt>
    <dgm:pt modelId="{A65355BB-3F8D-4887-8003-E0CB373E9A07}">
      <dgm:prSet phldrT="[Text]"/>
      <dgm:spPr/>
      <dgm:t>
        <a:bodyPr/>
        <a:lstStyle/>
        <a:p>
          <a:r>
            <a:rPr lang="en-US" dirty="0" smtClean="0"/>
            <a:t>Mississippi</a:t>
          </a:r>
          <a:endParaRPr lang="en-US" dirty="0"/>
        </a:p>
      </dgm:t>
    </dgm:pt>
    <dgm:pt modelId="{97B989FD-7916-415B-816D-1978FD32D53B}" type="parTrans" cxnId="{D5098635-1DD7-4B4D-AD1A-59B790200298}">
      <dgm:prSet/>
      <dgm:spPr/>
      <dgm:t>
        <a:bodyPr/>
        <a:lstStyle/>
        <a:p>
          <a:endParaRPr lang="en-US"/>
        </a:p>
      </dgm:t>
    </dgm:pt>
    <dgm:pt modelId="{051AFCFC-A43E-407B-88BA-AD4F28C7C802}" type="sibTrans" cxnId="{D5098635-1DD7-4B4D-AD1A-59B790200298}">
      <dgm:prSet/>
      <dgm:spPr/>
      <dgm:t>
        <a:bodyPr/>
        <a:lstStyle/>
        <a:p>
          <a:endParaRPr lang="en-US"/>
        </a:p>
      </dgm:t>
    </dgm:pt>
    <dgm:pt modelId="{F55D2036-7A56-4134-A548-C885CB262EDD}">
      <dgm:prSet phldrT="[Text]"/>
      <dgm:spPr/>
      <dgm:t>
        <a:bodyPr/>
        <a:lstStyle/>
        <a:p>
          <a:r>
            <a:rPr lang="en-US" dirty="0" smtClean="0"/>
            <a:t>Missouri</a:t>
          </a:r>
          <a:endParaRPr lang="en-US" dirty="0"/>
        </a:p>
      </dgm:t>
    </dgm:pt>
    <dgm:pt modelId="{844A7190-5C25-42E3-83F4-403877AA0F3D}" type="parTrans" cxnId="{80AB57E4-2404-43BB-BB55-999606CCDDA4}">
      <dgm:prSet/>
      <dgm:spPr/>
      <dgm:t>
        <a:bodyPr/>
        <a:lstStyle/>
        <a:p>
          <a:endParaRPr lang="en-US"/>
        </a:p>
      </dgm:t>
    </dgm:pt>
    <dgm:pt modelId="{D5781DFC-1BAF-40E1-978D-EECBC5DE9CCF}" type="sibTrans" cxnId="{80AB57E4-2404-43BB-BB55-999606CCDDA4}">
      <dgm:prSet/>
      <dgm:spPr/>
      <dgm:t>
        <a:bodyPr/>
        <a:lstStyle/>
        <a:p>
          <a:endParaRPr lang="en-US"/>
        </a:p>
      </dgm:t>
    </dgm:pt>
    <dgm:pt modelId="{EF3B8437-61E4-4349-9C01-14FC11D86B06}">
      <dgm:prSet phldrT="[Text]"/>
      <dgm:spPr/>
      <dgm:t>
        <a:bodyPr/>
        <a:lstStyle/>
        <a:p>
          <a:r>
            <a:rPr lang="en-US" dirty="0" smtClean="0"/>
            <a:t>Oklahoma</a:t>
          </a:r>
          <a:endParaRPr lang="en-US" dirty="0"/>
        </a:p>
      </dgm:t>
    </dgm:pt>
    <dgm:pt modelId="{07DACBC9-C5C5-4EB1-97E3-C605214ED0B5}" type="parTrans" cxnId="{AD6A78F8-9E9A-4A91-8935-61D6C03D5282}">
      <dgm:prSet/>
      <dgm:spPr/>
      <dgm:t>
        <a:bodyPr/>
        <a:lstStyle/>
        <a:p>
          <a:endParaRPr lang="en-US"/>
        </a:p>
      </dgm:t>
    </dgm:pt>
    <dgm:pt modelId="{5FD6830C-33F8-43EF-8E72-E98512ACE174}" type="sibTrans" cxnId="{AD6A78F8-9E9A-4A91-8935-61D6C03D5282}">
      <dgm:prSet/>
      <dgm:spPr/>
      <dgm:t>
        <a:bodyPr/>
        <a:lstStyle/>
        <a:p>
          <a:endParaRPr lang="en-US"/>
        </a:p>
      </dgm:t>
    </dgm:pt>
    <dgm:pt modelId="{58B4AEDA-7F85-4EA8-908C-5F4F7D3A7AA9}">
      <dgm:prSet phldrT="[Text]"/>
      <dgm:spPr/>
      <dgm:t>
        <a:bodyPr/>
        <a:lstStyle/>
        <a:p>
          <a:r>
            <a:rPr lang="en-US" dirty="0" smtClean="0"/>
            <a:t>Texas</a:t>
          </a:r>
          <a:endParaRPr lang="en-US" dirty="0"/>
        </a:p>
      </dgm:t>
    </dgm:pt>
    <dgm:pt modelId="{646D8D7E-E4CB-4E53-A5D1-4D24361F5296}" type="parTrans" cxnId="{990B9064-2D62-433C-AB0B-C7146C25581E}">
      <dgm:prSet/>
      <dgm:spPr/>
      <dgm:t>
        <a:bodyPr/>
        <a:lstStyle/>
        <a:p>
          <a:endParaRPr lang="en-US"/>
        </a:p>
      </dgm:t>
    </dgm:pt>
    <dgm:pt modelId="{BF1566EC-906E-40D1-A40B-ED7AED5958F4}" type="sibTrans" cxnId="{990B9064-2D62-433C-AB0B-C7146C25581E}">
      <dgm:prSet/>
      <dgm:spPr/>
      <dgm:t>
        <a:bodyPr/>
        <a:lstStyle/>
        <a:p>
          <a:endParaRPr lang="en-US"/>
        </a:p>
      </dgm:t>
    </dgm:pt>
    <dgm:pt modelId="{F82BFD76-1755-4E89-9D4F-D75C5311DCB9}">
      <dgm:prSet phldrT="[Text]"/>
      <dgm:spPr/>
      <dgm:t>
        <a:bodyPr/>
        <a:lstStyle/>
        <a:p>
          <a:r>
            <a:rPr lang="en-US" dirty="0" smtClean="0"/>
            <a:t>New Mexico</a:t>
          </a:r>
          <a:endParaRPr lang="en-US" dirty="0"/>
        </a:p>
      </dgm:t>
    </dgm:pt>
    <dgm:pt modelId="{096D2A82-17C1-4395-B5D0-6204D01CEFC6}" type="parTrans" cxnId="{21F7C543-E906-42E2-981C-285FB32C3CC9}">
      <dgm:prSet/>
      <dgm:spPr/>
      <dgm:t>
        <a:bodyPr/>
        <a:lstStyle/>
        <a:p>
          <a:endParaRPr lang="en-US"/>
        </a:p>
      </dgm:t>
    </dgm:pt>
    <dgm:pt modelId="{2A456697-8A92-4E36-BB7A-00999449144C}" type="sibTrans" cxnId="{21F7C543-E906-42E2-981C-285FB32C3CC9}">
      <dgm:prSet/>
      <dgm:spPr/>
      <dgm:t>
        <a:bodyPr/>
        <a:lstStyle/>
        <a:p>
          <a:endParaRPr lang="en-US"/>
        </a:p>
      </dgm:t>
    </dgm:pt>
    <dgm:pt modelId="{5C8086A1-E46F-4450-B779-65F27548BDBE}">
      <dgm:prSet phldrT="[Text]"/>
      <dgm:spPr/>
      <dgm:t>
        <a:bodyPr/>
        <a:lstStyle/>
        <a:p>
          <a:r>
            <a:rPr lang="en-US" dirty="0" smtClean="0"/>
            <a:t>Florida</a:t>
          </a:r>
          <a:endParaRPr lang="en-US" dirty="0"/>
        </a:p>
      </dgm:t>
    </dgm:pt>
    <dgm:pt modelId="{DD577C52-7979-4A19-8F13-75D0887592B3}" type="parTrans" cxnId="{BBCB563A-B3AA-4C84-9399-2ACC22AA9CDB}">
      <dgm:prSet/>
      <dgm:spPr/>
      <dgm:t>
        <a:bodyPr/>
        <a:lstStyle/>
        <a:p>
          <a:endParaRPr lang="en-US"/>
        </a:p>
      </dgm:t>
    </dgm:pt>
    <dgm:pt modelId="{E18D108F-B1D4-45AF-82A4-7474EF08432A}" type="sibTrans" cxnId="{BBCB563A-B3AA-4C84-9399-2ACC22AA9CDB}">
      <dgm:prSet/>
      <dgm:spPr/>
      <dgm:t>
        <a:bodyPr/>
        <a:lstStyle/>
        <a:p>
          <a:endParaRPr lang="en-US"/>
        </a:p>
      </dgm:t>
    </dgm:pt>
    <dgm:pt modelId="{6D4B3495-540D-4272-B423-F540375C9D39}">
      <dgm:prSet phldrT="[Text]"/>
      <dgm:spPr/>
      <dgm:t>
        <a:bodyPr/>
        <a:lstStyle/>
        <a:p>
          <a:r>
            <a:rPr lang="en-US" dirty="0" smtClean="0"/>
            <a:t>Georgia</a:t>
          </a:r>
          <a:endParaRPr lang="en-US" dirty="0"/>
        </a:p>
      </dgm:t>
    </dgm:pt>
    <dgm:pt modelId="{AF6A8EEE-427C-4F90-B343-4B815C491489}" type="parTrans" cxnId="{F456D801-17D7-4EA9-B3BD-B67011BC5AD8}">
      <dgm:prSet/>
      <dgm:spPr/>
      <dgm:t>
        <a:bodyPr/>
        <a:lstStyle/>
        <a:p>
          <a:endParaRPr lang="en-US"/>
        </a:p>
      </dgm:t>
    </dgm:pt>
    <dgm:pt modelId="{DEF7489D-0DBC-4941-A9F7-80F494C06855}" type="sibTrans" cxnId="{F456D801-17D7-4EA9-B3BD-B67011BC5AD8}">
      <dgm:prSet/>
      <dgm:spPr/>
      <dgm:t>
        <a:bodyPr/>
        <a:lstStyle/>
        <a:p>
          <a:endParaRPr lang="en-US"/>
        </a:p>
      </dgm:t>
    </dgm:pt>
    <dgm:pt modelId="{B95A0BE3-ED6D-4CA5-A23F-1D54A31DF0C3}">
      <dgm:prSet phldrT="[Text]"/>
      <dgm:spPr/>
      <dgm:t>
        <a:bodyPr/>
        <a:lstStyle/>
        <a:p>
          <a:r>
            <a:rPr lang="en-US" dirty="0" smtClean="0"/>
            <a:t>North Carolina</a:t>
          </a:r>
          <a:endParaRPr lang="en-US" dirty="0"/>
        </a:p>
      </dgm:t>
    </dgm:pt>
    <dgm:pt modelId="{234A30F0-2A2E-41A1-A0F8-839D7DF16FB6}" type="parTrans" cxnId="{A326170D-25C3-4961-B559-83337C4D480A}">
      <dgm:prSet/>
      <dgm:spPr/>
      <dgm:t>
        <a:bodyPr/>
        <a:lstStyle/>
        <a:p>
          <a:endParaRPr lang="en-US"/>
        </a:p>
      </dgm:t>
    </dgm:pt>
    <dgm:pt modelId="{97777074-6C59-4B30-BB91-F4BA56B4B877}" type="sibTrans" cxnId="{A326170D-25C3-4961-B559-83337C4D480A}">
      <dgm:prSet/>
      <dgm:spPr/>
      <dgm:t>
        <a:bodyPr/>
        <a:lstStyle/>
        <a:p>
          <a:endParaRPr lang="en-US"/>
        </a:p>
      </dgm:t>
    </dgm:pt>
    <dgm:pt modelId="{D7CFB601-7A08-4FE2-82C8-3CE27C619B89}">
      <dgm:prSet phldrT="[Text]"/>
      <dgm:spPr/>
      <dgm:t>
        <a:bodyPr/>
        <a:lstStyle/>
        <a:p>
          <a:r>
            <a:rPr lang="en-US" dirty="0" smtClean="0"/>
            <a:t>South Carolina</a:t>
          </a:r>
          <a:endParaRPr lang="en-US" dirty="0"/>
        </a:p>
      </dgm:t>
    </dgm:pt>
    <dgm:pt modelId="{3884C588-8C51-4637-A96B-1F5606285AEE}" type="parTrans" cxnId="{AC13FC08-FA0D-4820-83C2-2FD1FACBFC18}">
      <dgm:prSet/>
      <dgm:spPr/>
      <dgm:t>
        <a:bodyPr/>
        <a:lstStyle/>
        <a:p>
          <a:endParaRPr lang="en-US"/>
        </a:p>
      </dgm:t>
    </dgm:pt>
    <dgm:pt modelId="{AC573790-B878-4A8C-89BA-86F422B6BA43}" type="sibTrans" cxnId="{AC13FC08-FA0D-4820-83C2-2FD1FACBFC18}">
      <dgm:prSet/>
      <dgm:spPr/>
      <dgm:t>
        <a:bodyPr/>
        <a:lstStyle/>
        <a:p>
          <a:endParaRPr lang="en-US"/>
        </a:p>
      </dgm:t>
    </dgm:pt>
    <dgm:pt modelId="{4BBF9F73-D14F-438A-B291-1E68B2661E95}" type="pres">
      <dgm:prSet presAssocID="{80E2D6BC-E199-4458-A591-FAC792756010}" presName="Name0" presStyleCnt="0">
        <dgm:presLayoutVars>
          <dgm:dir/>
          <dgm:animLvl val="lvl"/>
          <dgm:resizeHandles val="exact"/>
        </dgm:presLayoutVars>
      </dgm:prSet>
      <dgm:spPr/>
      <dgm:t>
        <a:bodyPr/>
        <a:lstStyle/>
        <a:p>
          <a:endParaRPr lang="en-US"/>
        </a:p>
      </dgm:t>
    </dgm:pt>
    <dgm:pt modelId="{4319EB4C-BEFC-4B84-8D7B-413C55586880}" type="pres">
      <dgm:prSet presAssocID="{356EA434-6A7B-4598-90C3-F60629BBD5B4}" presName="composite" presStyleCnt="0"/>
      <dgm:spPr/>
    </dgm:pt>
    <dgm:pt modelId="{C7E73E73-4080-40B4-BD4E-8D6F8C87817B}" type="pres">
      <dgm:prSet presAssocID="{356EA434-6A7B-4598-90C3-F60629BBD5B4}" presName="parTx" presStyleLbl="alignNode1" presStyleIdx="0" presStyleCnt="3">
        <dgm:presLayoutVars>
          <dgm:chMax val="0"/>
          <dgm:chPref val="0"/>
          <dgm:bulletEnabled val="1"/>
        </dgm:presLayoutVars>
      </dgm:prSet>
      <dgm:spPr/>
      <dgm:t>
        <a:bodyPr/>
        <a:lstStyle/>
        <a:p>
          <a:endParaRPr lang="en-US"/>
        </a:p>
      </dgm:t>
    </dgm:pt>
    <dgm:pt modelId="{57C169F4-D0C6-4C57-8A1D-49B65748723F}" type="pres">
      <dgm:prSet presAssocID="{356EA434-6A7B-4598-90C3-F60629BBD5B4}" presName="desTx" presStyleLbl="alignAccFollowNode1" presStyleIdx="0" presStyleCnt="3">
        <dgm:presLayoutVars>
          <dgm:bulletEnabled val="1"/>
        </dgm:presLayoutVars>
      </dgm:prSet>
      <dgm:spPr/>
      <dgm:t>
        <a:bodyPr/>
        <a:lstStyle/>
        <a:p>
          <a:endParaRPr lang="en-US"/>
        </a:p>
      </dgm:t>
    </dgm:pt>
    <dgm:pt modelId="{7806B593-349C-4875-8AF5-2304B8049689}" type="pres">
      <dgm:prSet presAssocID="{BCC2879F-2191-4338-BB4C-A91E98E26BC1}" presName="space" presStyleCnt="0"/>
      <dgm:spPr/>
    </dgm:pt>
    <dgm:pt modelId="{1D7D5ACB-43A6-4B2C-ABA7-24CA106AF8CF}" type="pres">
      <dgm:prSet presAssocID="{E0DD3494-22EE-45DA-A152-403F8FE81E16}" presName="composite" presStyleCnt="0"/>
      <dgm:spPr/>
    </dgm:pt>
    <dgm:pt modelId="{A7F777ED-8F7E-44FB-9EA2-DF5890DDD702}" type="pres">
      <dgm:prSet presAssocID="{E0DD3494-22EE-45DA-A152-403F8FE81E16}" presName="parTx" presStyleLbl="alignNode1" presStyleIdx="1" presStyleCnt="3">
        <dgm:presLayoutVars>
          <dgm:chMax val="0"/>
          <dgm:chPref val="0"/>
          <dgm:bulletEnabled val="1"/>
        </dgm:presLayoutVars>
      </dgm:prSet>
      <dgm:spPr/>
      <dgm:t>
        <a:bodyPr/>
        <a:lstStyle/>
        <a:p>
          <a:endParaRPr lang="en-US"/>
        </a:p>
      </dgm:t>
    </dgm:pt>
    <dgm:pt modelId="{93745E33-ED22-4D5E-A12B-BFEE5AE2FD64}" type="pres">
      <dgm:prSet presAssocID="{E0DD3494-22EE-45DA-A152-403F8FE81E16}" presName="desTx" presStyleLbl="alignAccFollowNode1" presStyleIdx="1" presStyleCnt="3">
        <dgm:presLayoutVars>
          <dgm:bulletEnabled val="1"/>
        </dgm:presLayoutVars>
      </dgm:prSet>
      <dgm:spPr/>
      <dgm:t>
        <a:bodyPr/>
        <a:lstStyle/>
        <a:p>
          <a:endParaRPr lang="en-US"/>
        </a:p>
      </dgm:t>
    </dgm:pt>
    <dgm:pt modelId="{85E888B3-B479-4C1E-ADEE-E8BD465AE6A5}" type="pres">
      <dgm:prSet presAssocID="{F556BA33-218A-47B8-BB81-CD416F9F12C6}" presName="space" presStyleCnt="0"/>
      <dgm:spPr/>
    </dgm:pt>
    <dgm:pt modelId="{475E87A1-E574-4960-AE33-35B28A435917}" type="pres">
      <dgm:prSet presAssocID="{28AC51F4-BC3D-4B31-B7B1-C70C953129F8}" presName="composite" presStyleCnt="0"/>
      <dgm:spPr/>
    </dgm:pt>
    <dgm:pt modelId="{26EAD8E8-F8F8-4DE3-9CEF-771C75F87E89}" type="pres">
      <dgm:prSet presAssocID="{28AC51F4-BC3D-4B31-B7B1-C70C953129F8}" presName="parTx" presStyleLbl="alignNode1" presStyleIdx="2" presStyleCnt="3">
        <dgm:presLayoutVars>
          <dgm:chMax val="0"/>
          <dgm:chPref val="0"/>
          <dgm:bulletEnabled val="1"/>
        </dgm:presLayoutVars>
      </dgm:prSet>
      <dgm:spPr/>
      <dgm:t>
        <a:bodyPr/>
        <a:lstStyle/>
        <a:p>
          <a:endParaRPr lang="en-US"/>
        </a:p>
      </dgm:t>
    </dgm:pt>
    <dgm:pt modelId="{7A7B52A8-F915-4E25-8FBA-DA13135737F8}" type="pres">
      <dgm:prSet presAssocID="{28AC51F4-BC3D-4B31-B7B1-C70C953129F8}" presName="desTx" presStyleLbl="alignAccFollowNode1" presStyleIdx="2" presStyleCnt="3">
        <dgm:presLayoutVars>
          <dgm:bulletEnabled val="1"/>
        </dgm:presLayoutVars>
      </dgm:prSet>
      <dgm:spPr/>
      <dgm:t>
        <a:bodyPr/>
        <a:lstStyle/>
        <a:p>
          <a:endParaRPr lang="en-US"/>
        </a:p>
      </dgm:t>
    </dgm:pt>
  </dgm:ptLst>
  <dgm:cxnLst>
    <dgm:cxn modelId="{A0E4EAD3-D440-48E1-A01C-4024959407A5}" type="presOf" srcId="{E0DD3494-22EE-45DA-A152-403F8FE81E16}" destId="{A7F777ED-8F7E-44FB-9EA2-DF5890DDD702}" srcOrd="0" destOrd="0" presId="urn:microsoft.com/office/officeart/2005/8/layout/hList1"/>
    <dgm:cxn modelId="{FE819C2B-E10B-4A2F-AFD6-9C8C48A933C4}" type="presOf" srcId="{28AC51F4-BC3D-4B31-B7B1-C70C953129F8}" destId="{26EAD8E8-F8F8-4DE3-9CEF-771C75F87E89}" srcOrd="0" destOrd="0" presId="urn:microsoft.com/office/officeart/2005/8/layout/hList1"/>
    <dgm:cxn modelId="{AC13FC08-FA0D-4820-83C2-2FD1FACBFC18}" srcId="{28AC51F4-BC3D-4B31-B7B1-C70C953129F8}" destId="{D7CFB601-7A08-4FE2-82C8-3CE27C619B89}" srcOrd="4" destOrd="0" parTransId="{3884C588-8C51-4637-A96B-1F5606285AEE}" sibTransId="{AC573790-B878-4A8C-89BA-86F422B6BA43}"/>
    <dgm:cxn modelId="{990B9064-2D62-433C-AB0B-C7146C25581E}" srcId="{E0DD3494-22EE-45DA-A152-403F8FE81E16}" destId="{58B4AEDA-7F85-4EA8-908C-5F4F7D3A7AA9}" srcOrd="6" destOrd="0" parTransId="{646D8D7E-E4CB-4E53-A5D1-4D24361F5296}" sibTransId="{BF1566EC-906E-40D1-A40B-ED7AED5958F4}"/>
    <dgm:cxn modelId="{8179C9CA-7D15-4C1C-BC7E-E94DDC2A526C}" type="presOf" srcId="{3B85B30D-1493-4C1A-93D0-04EB7361A012}" destId="{93745E33-ED22-4D5E-A12B-BFEE5AE2FD64}" srcOrd="0" destOrd="0" presId="urn:microsoft.com/office/officeart/2005/8/layout/hList1"/>
    <dgm:cxn modelId="{C2415E43-1121-4293-9C49-5BB91F7515BF}" type="presOf" srcId="{356EA434-6A7B-4598-90C3-F60629BBD5B4}" destId="{C7E73E73-4080-40B4-BD4E-8D6F8C87817B}" srcOrd="0" destOrd="0" presId="urn:microsoft.com/office/officeart/2005/8/layout/hList1"/>
    <dgm:cxn modelId="{79EA0A5D-02C3-4112-A3B9-E4372A73D5EB}" type="presOf" srcId="{F55D2036-7A56-4134-A548-C885CB262EDD}" destId="{93745E33-ED22-4D5E-A12B-BFEE5AE2FD64}" srcOrd="0" destOrd="4" presId="urn:microsoft.com/office/officeart/2005/8/layout/hList1"/>
    <dgm:cxn modelId="{742F21AF-FDE3-4A40-A252-6478EF3F5B0D}" type="presOf" srcId="{B95A0BE3-ED6D-4CA5-A23F-1D54A31DF0C3}" destId="{7A7B52A8-F915-4E25-8FBA-DA13135737F8}" srcOrd="0" destOrd="3" presId="urn:microsoft.com/office/officeart/2005/8/layout/hList1"/>
    <dgm:cxn modelId="{BBCB563A-B3AA-4C84-9399-2ACC22AA9CDB}" srcId="{28AC51F4-BC3D-4B31-B7B1-C70C953129F8}" destId="{5C8086A1-E46F-4450-B779-65F27548BDBE}" srcOrd="1" destOrd="0" parTransId="{DD577C52-7979-4A19-8F13-75D0887592B3}" sibTransId="{E18D108F-B1D4-45AF-82A4-7474EF08432A}"/>
    <dgm:cxn modelId="{D7DC0FE8-6715-4CE6-BB39-D1D3F9A76124}" srcId="{28AC51F4-BC3D-4B31-B7B1-C70C953129F8}" destId="{4628FB47-B539-483B-ADDD-56DD964B2A6F}" srcOrd="0" destOrd="0" parTransId="{D8762B6C-E424-4D94-9867-C7C31A17F613}" sibTransId="{F1D0D5FD-142D-43AE-838F-357FC899554F}"/>
    <dgm:cxn modelId="{D5098635-1DD7-4B4D-AD1A-59B790200298}" srcId="{E0DD3494-22EE-45DA-A152-403F8FE81E16}" destId="{A65355BB-3F8D-4887-8003-E0CB373E9A07}" srcOrd="3" destOrd="0" parTransId="{97B989FD-7916-415B-816D-1978FD32D53B}" sibTransId="{051AFCFC-A43E-407B-88BA-AD4F28C7C802}"/>
    <dgm:cxn modelId="{7F5EEBA3-53ED-4A04-9574-8B8954CB9340}" type="presOf" srcId="{5E4E0BF3-972C-4A8B-93E5-5B5E1D736F4B}" destId="{93745E33-ED22-4D5E-A12B-BFEE5AE2FD64}" srcOrd="0" destOrd="2" presId="urn:microsoft.com/office/officeart/2005/8/layout/hList1"/>
    <dgm:cxn modelId="{0066DAD9-8111-4067-97EF-31AEA15AB163}" type="presOf" srcId="{4628FB47-B539-483B-ADDD-56DD964B2A6F}" destId="{7A7B52A8-F915-4E25-8FBA-DA13135737F8}" srcOrd="0" destOrd="0" presId="urn:microsoft.com/office/officeart/2005/8/layout/hList1"/>
    <dgm:cxn modelId="{63A727CE-FA70-4757-A65F-698EA352F193}" type="presOf" srcId="{A65355BB-3F8D-4887-8003-E0CB373E9A07}" destId="{93745E33-ED22-4D5E-A12B-BFEE5AE2FD64}" srcOrd="0" destOrd="3" presId="urn:microsoft.com/office/officeart/2005/8/layout/hList1"/>
    <dgm:cxn modelId="{57B3E5DE-0545-458B-887A-87F2D2EB9FCC}" type="presOf" srcId="{EF3B8437-61E4-4349-9C01-14FC11D86B06}" destId="{93745E33-ED22-4D5E-A12B-BFEE5AE2FD64}" srcOrd="0" destOrd="5" presId="urn:microsoft.com/office/officeart/2005/8/layout/hList1"/>
    <dgm:cxn modelId="{6D6DAD50-5E19-47AD-8E6A-A39FBAFD2792}" srcId="{E0DD3494-22EE-45DA-A152-403F8FE81E16}" destId="{0C4E3894-B235-4855-BDAC-1ACBCEAA32D9}" srcOrd="1" destOrd="0" parTransId="{31697889-5349-43A7-8558-C236B41F342C}" sibTransId="{4D5394EB-18CE-4CF9-AF25-E6AD77F2BA5B}"/>
    <dgm:cxn modelId="{67AFC7B7-0900-4AF2-90D9-5F93D8A411AB}" type="presOf" srcId="{D7CFB601-7A08-4FE2-82C8-3CE27C619B89}" destId="{7A7B52A8-F915-4E25-8FBA-DA13135737F8}" srcOrd="0" destOrd="4" presId="urn:microsoft.com/office/officeart/2005/8/layout/hList1"/>
    <dgm:cxn modelId="{21F7C543-E906-42E2-981C-285FB32C3CC9}" srcId="{356EA434-6A7B-4598-90C3-F60629BBD5B4}" destId="{F82BFD76-1755-4E89-9D4F-D75C5311DCB9}" srcOrd="2" destOrd="0" parTransId="{096D2A82-17C1-4395-B5D0-6204D01CEFC6}" sibTransId="{2A456697-8A92-4E36-BB7A-00999449144C}"/>
    <dgm:cxn modelId="{6194852B-0812-4B61-AB58-195E4908EBCD}" type="presOf" srcId="{F82BFD76-1755-4E89-9D4F-D75C5311DCB9}" destId="{57C169F4-D0C6-4C57-8A1D-49B65748723F}" srcOrd="0" destOrd="2" presId="urn:microsoft.com/office/officeart/2005/8/layout/hList1"/>
    <dgm:cxn modelId="{80AB57E4-2404-43BB-BB55-999606CCDDA4}" srcId="{E0DD3494-22EE-45DA-A152-403F8FE81E16}" destId="{F55D2036-7A56-4134-A548-C885CB262EDD}" srcOrd="4" destOrd="0" parTransId="{844A7190-5C25-42E3-83F4-403877AA0F3D}" sibTransId="{D5781DFC-1BAF-40E1-978D-EECBC5DE9CCF}"/>
    <dgm:cxn modelId="{2AFDDF75-BDDA-4AA8-87F0-56247DBAEF66}" srcId="{356EA434-6A7B-4598-90C3-F60629BBD5B4}" destId="{F88DEC5C-D12D-438C-8ECC-05E90BC958D4}" srcOrd="0" destOrd="0" parTransId="{398D13F6-715C-47C6-9045-BB8333C6555B}" sibTransId="{C9FEAF00-FACC-4516-A992-7A2C08F42CE0}"/>
    <dgm:cxn modelId="{C8140712-DAFD-4856-8BAA-10F6ACCE2BA2}" srcId="{356EA434-6A7B-4598-90C3-F60629BBD5B4}" destId="{49714B02-6125-4F00-9A38-73620282D0A0}" srcOrd="1" destOrd="0" parTransId="{CE4A5543-E677-468B-B591-9827B3B02450}" sibTransId="{7F9DC846-50C6-4B97-9A9B-A4FB449D0961}"/>
    <dgm:cxn modelId="{CA58D9B6-8530-462E-96FC-7816CE4BDD1A}" type="presOf" srcId="{6D4B3495-540D-4272-B423-F540375C9D39}" destId="{7A7B52A8-F915-4E25-8FBA-DA13135737F8}" srcOrd="0" destOrd="2" presId="urn:microsoft.com/office/officeart/2005/8/layout/hList1"/>
    <dgm:cxn modelId="{3EFF15B9-E54C-4F72-8FB3-56D33EC54BDA}" type="presOf" srcId="{5C8086A1-E46F-4450-B779-65F27548BDBE}" destId="{7A7B52A8-F915-4E25-8FBA-DA13135737F8}" srcOrd="0" destOrd="1" presId="urn:microsoft.com/office/officeart/2005/8/layout/hList1"/>
    <dgm:cxn modelId="{DAC92536-2014-4CEF-A6B3-9C26BF8022E0}" srcId="{E0DD3494-22EE-45DA-A152-403F8FE81E16}" destId="{5E4E0BF3-972C-4A8B-93E5-5B5E1D736F4B}" srcOrd="2" destOrd="0" parTransId="{9BB46728-AB25-4128-9224-3C431EDA859F}" sibTransId="{864A664D-CF7C-4E68-A1A0-0C2D0ED629EC}"/>
    <dgm:cxn modelId="{4C42529E-BB4E-48A6-8D0E-57C204B97C4B}" type="presOf" srcId="{0C4E3894-B235-4855-BDAC-1ACBCEAA32D9}" destId="{93745E33-ED22-4D5E-A12B-BFEE5AE2FD64}" srcOrd="0" destOrd="1" presId="urn:microsoft.com/office/officeart/2005/8/layout/hList1"/>
    <dgm:cxn modelId="{D1BFD80B-F6D5-4983-9E53-3E6F17AACF37}" srcId="{80E2D6BC-E199-4458-A591-FAC792756010}" destId="{E0DD3494-22EE-45DA-A152-403F8FE81E16}" srcOrd="1" destOrd="0" parTransId="{CC6C213A-BC4A-41CE-A4E9-F6E5CCEE8F84}" sibTransId="{F556BA33-218A-47B8-BB81-CD416F9F12C6}"/>
    <dgm:cxn modelId="{EB6F48FA-629A-4DE7-9F5E-97B95633FF3B}" type="presOf" srcId="{F88DEC5C-D12D-438C-8ECC-05E90BC958D4}" destId="{57C169F4-D0C6-4C57-8A1D-49B65748723F}" srcOrd="0" destOrd="0" presId="urn:microsoft.com/office/officeart/2005/8/layout/hList1"/>
    <dgm:cxn modelId="{F456D801-17D7-4EA9-B3BD-B67011BC5AD8}" srcId="{28AC51F4-BC3D-4B31-B7B1-C70C953129F8}" destId="{6D4B3495-540D-4272-B423-F540375C9D39}" srcOrd="2" destOrd="0" parTransId="{AF6A8EEE-427C-4F90-B343-4B815C491489}" sibTransId="{DEF7489D-0DBC-4941-A9F7-80F494C06855}"/>
    <dgm:cxn modelId="{1AF84A15-6333-4226-80A5-67B367B2ED75}" type="presOf" srcId="{49714B02-6125-4F00-9A38-73620282D0A0}" destId="{57C169F4-D0C6-4C57-8A1D-49B65748723F}" srcOrd="0" destOrd="1" presId="urn:microsoft.com/office/officeart/2005/8/layout/hList1"/>
    <dgm:cxn modelId="{38B59E37-7F20-4989-9559-168581938200}" type="presOf" srcId="{58B4AEDA-7F85-4EA8-908C-5F4F7D3A7AA9}" destId="{93745E33-ED22-4D5E-A12B-BFEE5AE2FD64}" srcOrd="0" destOrd="6" presId="urn:microsoft.com/office/officeart/2005/8/layout/hList1"/>
    <dgm:cxn modelId="{A326170D-25C3-4961-B559-83337C4D480A}" srcId="{28AC51F4-BC3D-4B31-B7B1-C70C953129F8}" destId="{B95A0BE3-ED6D-4CA5-A23F-1D54A31DF0C3}" srcOrd="3" destOrd="0" parTransId="{234A30F0-2A2E-41A1-A0F8-839D7DF16FB6}" sibTransId="{97777074-6C59-4B30-BB91-F4BA56B4B877}"/>
    <dgm:cxn modelId="{FD4CBC97-FD29-49F3-AC3D-FCE563BE61F1}" srcId="{80E2D6BC-E199-4458-A591-FAC792756010}" destId="{28AC51F4-BC3D-4B31-B7B1-C70C953129F8}" srcOrd="2" destOrd="0" parTransId="{A6658CDF-49A5-4A3D-B9E6-5D41FD6E7C02}" sibTransId="{13EBB297-2686-4A36-9B95-1CB6AF505DC2}"/>
    <dgm:cxn modelId="{36A3EC43-2799-451A-9989-3751CB8C9981}" srcId="{E0DD3494-22EE-45DA-A152-403F8FE81E16}" destId="{3B85B30D-1493-4C1A-93D0-04EB7361A012}" srcOrd="0" destOrd="0" parTransId="{570D6413-AC72-44E0-96E1-DE91EC86C09C}" sibTransId="{F06B804D-9B42-47EA-B5A9-AD26684BF284}"/>
    <dgm:cxn modelId="{1575AD48-857F-4E7E-B338-CDF4DF661486}" srcId="{80E2D6BC-E199-4458-A591-FAC792756010}" destId="{356EA434-6A7B-4598-90C3-F60629BBD5B4}" srcOrd="0" destOrd="0" parTransId="{957630BA-7796-47D9-9153-1AFD6E2494CA}" sibTransId="{BCC2879F-2191-4338-BB4C-A91E98E26BC1}"/>
    <dgm:cxn modelId="{C6B691BD-0952-4C26-8CAF-3C5A8063E0A6}" type="presOf" srcId="{80E2D6BC-E199-4458-A591-FAC792756010}" destId="{4BBF9F73-D14F-438A-B291-1E68B2661E95}" srcOrd="0" destOrd="0" presId="urn:microsoft.com/office/officeart/2005/8/layout/hList1"/>
    <dgm:cxn modelId="{AD6A78F8-9E9A-4A91-8935-61D6C03D5282}" srcId="{E0DD3494-22EE-45DA-A152-403F8FE81E16}" destId="{EF3B8437-61E4-4349-9C01-14FC11D86B06}" srcOrd="5" destOrd="0" parTransId="{07DACBC9-C5C5-4EB1-97E3-C605214ED0B5}" sibTransId="{5FD6830C-33F8-43EF-8E72-E98512ACE174}"/>
    <dgm:cxn modelId="{FB32C67F-BEFA-449C-ABC0-47BF315B1D00}" type="presParOf" srcId="{4BBF9F73-D14F-438A-B291-1E68B2661E95}" destId="{4319EB4C-BEFC-4B84-8D7B-413C55586880}" srcOrd="0" destOrd="0" presId="urn:microsoft.com/office/officeart/2005/8/layout/hList1"/>
    <dgm:cxn modelId="{0B688B76-3D4E-48D9-97DF-84D1B21FC43D}" type="presParOf" srcId="{4319EB4C-BEFC-4B84-8D7B-413C55586880}" destId="{C7E73E73-4080-40B4-BD4E-8D6F8C87817B}" srcOrd="0" destOrd="0" presId="urn:microsoft.com/office/officeart/2005/8/layout/hList1"/>
    <dgm:cxn modelId="{1960C7A9-04AF-4F3F-9988-0352588B841E}" type="presParOf" srcId="{4319EB4C-BEFC-4B84-8D7B-413C55586880}" destId="{57C169F4-D0C6-4C57-8A1D-49B65748723F}" srcOrd="1" destOrd="0" presId="urn:microsoft.com/office/officeart/2005/8/layout/hList1"/>
    <dgm:cxn modelId="{6C39F8D8-D013-486C-A16A-0311C365054F}" type="presParOf" srcId="{4BBF9F73-D14F-438A-B291-1E68B2661E95}" destId="{7806B593-349C-4875-8AF5-2304B8049689}" srcOrd="1" destOrd="0" presId="urn:microsoft.com/office/officeart/2005/8/layout/hList1"/>
    <dgm:cxn modelId="{D523A0C3-7814-4D56-8850-D34B4339789F}" type="presParOf" srcId="{4BBF9F73-D14F-438A-B291-1E68B2661E95}" destId="{1D7D5ACB-43A6-4B2C-ABA7-24CA106AF8CF}" srcOrd="2" destOrd="0" presId="urn:microsoft.com/office/officeart/2005/8/layout/hList1"/>
    <dgm:cxn modelId="{2F378D1F-D288-4D51-BD8C-07B971356634}" type="presParOf" srcId="{1D7D5ACB-43A6-4B2C-ABA7-24CA106AF8CF}" destId="{A7F777ED-8F7E-44FB-9EA2-DF5890DDD702}" srcOrd="0" destOrd="0" presId="urn:microsoft.com/office/officeart/2005/8/layout/hList1"/>
    <dgm:cxn modelId="{60331678-C58D-4893-B456-CFDA750F384D}" type="presParOf" srcId="{1D7D5ACB-43A6-4B2C-ABA7-24CA106AF8CF}" destId="{93745E33-ED22-4D5E-A12B-BFEE5AE2FD64}" srcOrd="1" destOrd="0" presId="urn:microsoft.com/office/officeart/2005/8/layout/hList1"/>
    <dgm:cxn modelId="{5AA9604D-D6BD-4EED-9174-A83838DF5B59}" type="presParOf" srcId="{4BBF9F73-D14F-438A-B291-1E68B2661E95}" destId="{85E888B3-B479-4C1E-ADEE-E8BD465AE6A5}" srcOrd="3" destOrd="0" presId="urn:microsoft.com/office/officeart/2005/8/layout/hList1"/>
    <dgm:cxn modelId="{DB17DEBC-A0F7-4545-84AE-ED864806A49C}" type="presParOf" srcId="{4BBF9F73-D14F-438A-B291-1E68B2661E95}" destId="{475E87A1-E574-4960-AE33-35B28A435917}" srcOrd="4" destOrd="0" presId="urn:microsoft.com/office/officeart/2005/8/layout/hList1"/>
    <dgm:cxn modelId="{D059F39C-4F67-4387-90E1-77797E9E98AC}" type="presParOf" srcId="{475E87A1-E574-4960-AE33-35B28A435917}" destId="{26EAD8E8-F8F8-4DE3-9CEF-771C75F87E89}" srcOrd="0" destOrd="0" presId="urn:microsoft.com/office/officeart/2005/8/layout/hList1"/>
    <dgm:cxn modelId="{A25274CE-06BC-4471-AE18-BCFD6B5884C9}" type="presParOf" srcId="{475E87A1-E574-4960-AE33-35B28A435917}" destId="{7A7B52A8-F915-4E25-8FBA-DA13135737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259A36-D783-4A10-8121-1C3BDAB9F86A}" type="doc">
      <dgm:prSet loTypeId="urn:microsoft.com/office/officeart/2005/8/layout/pyramid2" loCatId="pyramid" qsTypeId="urn:microsoft.com/office/officeart/2005/8/quickstyle/simple2" qsCatId="simple" csTypeId="urn:microsoft.com/office/officeart/2005/8/colors/accent2_2" csCatId="accent2" phldr="1"/>
      <dgm:spPr/>
      <dgm:t>
        <a:bodyPr/>
        <a:lstStyle/>
        <a:p>
          <a:endParaRPr lang="en-US"/>
        </a:p>
      </dgm:t>
    </dgm:pt>
    <dgm:pt modelId="{050AF8B8-298C-4AE7-9A5B-CBFC6D8B3075}">
      <dgm:prSet/>
      <dgm:spPr/>
      <dgm:t>
        <a:bodyPr/>
        <a:lstStyle/>
        <a:p>
          <a:pPr rtl="0"/>
          <a:r>
            <a:rPr lang="en-US" smtClean="0"/>
            <a:t>Representing varied production area</a:t>
          </a:r>
          <a:endParaRPr lang="en-US"/>
        </a:p>
      </dgm:t>
    </dgm:pt>
    <dgm:pt modelId="{7CC910B9-B9A3-4E69-A46C-E93B3A91662C}" type="parTrans" cxnId="{19A75F84-F6A7-4FE4-8015-D3E7DB09166B}">
      <dgm:prSet/>
      <dgm:spPr/>
      <dgm:t>
        <a:bodyPr/>
        <a:lstStyle/>
        <a:p>
          <a:endParaRPr lang="en-US"/>
        </a:p>
      </dgm:t>
    </dgm:pt>
    <dgm:pt modelId="{CFEFFBB6-5280-4B59-A40F-27584B777D7F}" type="sibTrans" cxnId="{19A75F84-F6A7-4FE4-8015-D3E7DB09166B}">
      <dgm:prSet/>
      <dgm:spPr/>
      <dgm:t>
        <a:bodyPr/>
        <a:lstStyle/>
        <a:p>
          <a:endParaRPr lang="en-US"/>
        </a:p>
      </dgm:t>
    </dgm:pt>
    <dgm:pt modelId="{6926F3A6-6927-4A3E-8E7D-B3D4F1333034}">
      <dgm:prSet/>
      <dgm:spPr/>
      <dgm:t>
        <a:bodyPr/>
        <a:lstStyle/>
        <a:p>
          <a:pPr rtl="0"/>
          <a:r>
            <a:rPr lang="en-US" smtClean="0"/>
            <a:t>Women, minorities, those with disabilities</a:t>
          </a:r>
          <a:endParaRPr lang="en-US"/>
        </a:p>
      </dgm:t>
    </dgm:pt>
    <dgm:pt modelId="{CC1331B6-DDE7-425E-80E6-A1E9DFB7B0F4}" type="parTrans" cxnId="{6AF01A59-04F8-4955-8796-0C7546051182}">
      <dgm:prSet/>
      <dgm:spPr/>
      <dgm:t>
        <a:bodyPr/>
        <a:lstStyle/>
        <a:p>
          <a:endParaRPr lang="en-US"/>
        </a:p>
      </dgm:t>
    </dgm:pt>
    <dgm:pt modelId="{5E7C95BF-E462-4E0E-8C3B-8DDDDF6BD0A6}" type="sibTrans" cxnId="{6AF01A59-04F8-4955-8796-0C7546051182}">
      <dgm:prSet/>
      <dgm:spPr/>
      <dgm:t>
        <a:bodyPr/>
        <a:lstStyle/>
        <a:p>
          <a:endParaRPr lang="en-US"/>
        </a:p>
      </dgm:t>
    </dgm:pt>
    <dgm:pt modelId="{DAAAB096-4341-4D94-86EB-1DC7CFD59FED}">
      <dgm:prSet/>
      <dgm:spPr/>
      <dgm:t>
        <a:bodyPr/>
        <a:lstStyle/>
        <a:p>
          <a:pPr rtl="0"/>
          <a:r>
            <a:rPr lang="en-US" smtClean="0"/>
            <a:t>Small business – built into order</a:t>
          </a:r>
          <a:endParaRPr lang="en-US"/>
        </a:p>
      </dgm:t>
    </dgm:pt>
    <dgm:pt modelId="{C5696E6C-ED6C-4F93-95A0-D9168426E44D}" type="parTrans" cxnId="{350A4BE2-9EEC-47C2-B9F6-0D157FC34ACC}">
      <dgm:prSet/>
      <dgm:spPr/>
      <dgm:t>
        <a:bodyPr/>
        <a:lstStyle/>
        <a:p>
          <a:endParaRPr lang="en-US"/>
        </a:p>
      </dgm:t>
    </dgm:pt>
    <dgm:pt modelId="{1CEF26C8-8F61-438B-AC8A-0764D6EC2756}" type="sibTrans" cxnId="{350A4BE2-9EEC-47C2-B9F6-0D157FC34ACC}">
      <dgm:prSet/>
      <dgm:spPr/>
      <dgm:t>
        <a:bodyPr/>
        <a:lstStyle/>
        <a:p>
          <a:endParaRPr lang="en-US"/>
        </a:p>
      </dgm:t>
    </dgm:pt>
    <dgm:pt modelId="{A6DE129D-AD6A-4919-890B-4E784DEE4347}">
      <dgm:prSet/>
      <dgm:spPr/>
      <dgm:t>
        <a:bodyPr/>
        <a:lstStyle/>
        <a:p>
          <a:pPr rtl="0"/>
          <a:r>
            <a:rPr lang="en-US" smtClean="0"/>
            <a:t>Organic</a:t>
          </a:r>
          <a:endParaRPr lang="en-US"/>
        </a:p>
      </dgm:t>
    </dgm:pt>
    <dgm:pt modelId="{016E97B1-64D2-4F57-8B37-E9D052DFADB2}" type="parTrans" cxnId="{2E5F5619-D93D-4BC0-8CC4-5D7D71CD3C7B}">
      <dgm:prSet/>
      <dgm:spPr/>
      <dgm:t>
        <a:bodyPr/>
        <a:lstStyle/>
        <a:p>
          <a:endParaRPr lang="en-US"/>
        </a:p>
      </dgm:t>
    </dgm:pt>
    <dgm:pt modelId="{A0E126D9-0F0B-40CB-86C0-CB70DC93226A}" type="sibTrans" cxnId="{2E5F5619-D93D-4BC0-8CC4-5D7D71CD3C7B}">
      <dgm:prSet/>
      <dgm:spPr/>
      <dgm:t>
        <a:bodyPr/>
        <a:lstStyle/>
        <a:p>
          <a:endParaRPr lang="en-US"/>
        </a:p>
      </dgm:t>
    </dgm:pt>
    <dgm:pt modelId="{A3AB0C2E-46C5-419E-B37A-FF00A275806F}">
      <dgm:prSet/>
      <dgm:spPr/>
      <dgm:t>
        <a:bodyPr/>
        <a:lstStyle/>
        <a:p>
          <a:pPr rtl="0"/>
          <a:r>
            <a:rPr lang="en-US" dirty="0" smtClean="0"/>
            <a:t>Variety of perspectives</a:t>
          </a:r>
          <a:endParaRPr lang="en-US" dirty="0"/>
        </a:p>
      </dgm:t>
    </dgm:pt>
    <dgm:pt modelId="{AF791C18-5D28-42F9-BF5E-87B268DBB6AA}" type="parTrans" cxnId="{C03DCC83-0F5E-4729-AB0C-4D0855F5009E}">
      <dgm:prSet/>
      <dgm:spPr/>
      <dgm:t>
        <a:bodyPr/>
        <a:lstStyle/>
        <a:p>
          <a:endParaRPr lang="en-US"/>
        </a:p>
      </dgm:t>
    </dgm:pt>
    <dgm:pt modelId="{F60B3FC2-2B00-46A7-82D3-E1AAD2352F53}" type="sibTrans" cxnId="{C03DCC83-0F5E-4729-AB0C-4D0855F5009E}">
      <dgm:prSet/>
      <dgm:spPr/>
      <dgm:t>
        <a:bodyPr/>
        <a:lstStyle/>
        <a:p>
          <a:endParaRPr lang="en-US"/>
        </a:p>
      </dgm:t>
    </dgm:pt>
    <dgm:pt modelId="{ADDA36AC-B114-4FDB-AA46-E52110461A0D}" type="pres">
      <dgm:prSet presAssocID="{9B259A36-D783-4A10-8121-1C3BDAB9F86A}" presName="compositeShape" presStyleCnt="0">
        <dgm:presLayoutVars>
          <dgm:dir/>
          <dgm:resizeHandles/>
        </dgm:presLayoutVars>
      </dgm:prSet>
      <dgm:spPr/>
      <dgm:t>
        <a:bodyPr/>
        <a:lstStyle/>
        <a:p>
          <a:endParaRPr lang="en-US"/>
        </a:p>
      </dgm:t>
    </dgm:pt>
    <dgm:pt modelId="{45EBFDAA-FCF0-4B5B-BB63-A12C944BBAEC}" type="pres">
      <dgm:prSet presAssocID="{9B259A36-D783-4A10-8121-1C3BDAB9F86A}" presName="pyramid" presStyleLbl="node1" presStyleIdx="0" presStyleCnt="1"/>
      <dgm:spPr/>
    </dgm:pt>
    <dgm:pt modelId="{9D5CB09C-3F4F-4B40-B9DF-D4CC930E32E4}" type="pres">
      <dgm:prSet presAssocID="{9B259A36-D783-4A10-8121-1C3BDAB9F86A}" presName="theList" presStyleCnt="0"/>
      <dgm:spPr/>
    </dgm:pt>
    <dgm:pt modelId="{E3AFA179-1368-424A-815B-0E729982569C}" type="pres">
      <dgm:prSet presAssocID="{050AF8B8-298C-4AE7-9A5B-CBFC6D8B3075}" presName="aNode" presStyleLbl="fgAcc1" presStyleIdx="0" presStyleCnt="5" custLinFactY="23619" custLinFactNeighborX="1176" custLinFactNeighborY="100000">
        <dgm:presLayoutVars>
          <dgm:bulletEnabled val="1"/>
        </dgm:presLayoutVars>
      </dgm:prSet>
      <dgm:spPr/>
      <dgm:t>
        <a:bodyPr/>
        <a:lstStyle/>
        <a:p>
          <a:endParaRPr lang="en-US"/>
        </a:p>
      </dgm:t>
    </dgm:pt>
    <dgm:pt modelId="{CF73F863-4C84-47A6-844D-D0880E96D6AC}" type="pres">
      <dgm:prSet presAssocID="{050AF8B8-298C-4AE7-9A5B-CBFC6D8B3075}" presName="aSpace" presStyleCnt="0"/>
      <dgm:spPr/>
    </dgm:pt>
    <dgm:pt modelId="{9CCA9018-1E45-4DD6-9735-3FBE69B0D0DB}" type="pres">
      <dgm:prSet presAssocID="{6926F3A6-6927-4A3E-8E7D-B3D4F1333034}" presName="aNode" presStyleLbl="fgAcc1" presStyleIdx="1" presStyleCnt="5" custLinFactY="53236" custLinFactNeighborX="1176" custLinFactNeighborY="100000">
        <dgm:presLayoutVars>
          <dgm:bulletEnabled val="1"/>
        </dgm:presLayoutVars>
      </dgm:prSet>
      <dgm:spPr/>
      <dgm:t>
        <a:bodyPr/>
        <a:lstStyle/>
        <a:p>
          <a:endParaRPr lang="en-US"/>
        </a:p>
      </dgm:t>
    </dgm:pt>
    <dgm:pt modelId="{5D076786-479B-48B1-BA0B-F6249B1E57C2}" type="pres">
      <dgm:prSet presAssocID="{6926F3A6-6927-4A3E-8E7D-B3D4F1333034}" presName="aSpace" presStyleCnt="0"/>
      <dgm:spPr/>
    </dgm:pt>
    <dgm:pt modelId="{FB9334C5-AA68-41D7-B5FB-7D74FD282D74}" type="pres">
      <dgm:prSet presAssocID="{DAAAB096-4341-4D94-86EB-1DC7CFD59FED}" presName="aNode" presStyleLbl="fgAcc1" presStyleIdx="2" presStyleCnt="5" custLinFactY="82852" custLinFactNeighborX="1176" custLinFactNeighborY="100000">
        <dgm:presLayoutVars>
          <dgm:bulletEnabled val="1"/>
        </dgm:presLayoutVars>
      </dgm:prSet>
      <dgm:spPr/>
      <dgm:t>
        <a:bodyPr/>
        <a:lstStyle/>
        <a:p>
          <a:endParaRPr lang="en-US"/>
        </a:p>
      </dgm:t>
    </dgm:pt>
    <dgm:pt modelId="{96EC203C-B9CD-44FF-92A1-1E068FD3833D}" type="pres">
      <dgm:prSet presAssocID="{DAAAB096-4341-4D94-86EB-1DC7CFD59FED}" presName="aSpace" presStyleCnt="0"/>
      <dgm:spPr/>
    </dgm:pt>
    <dgm:pt modelId="{C4D5B809-92FB-4F45-B5D5-0CC12C6AA0B5}" type="pres">
      <dgm:prSet presAssocID="{A6DE129D-AD6A-4919-890B-4E784DEE4347}" presName="aNode" presStyleLbl="fgAcc1" presStyleIdx="3" presStyleCnt="5" custLinFactY="100000" custLinFactNeighborX="1176" custLinFactNeighborY="199752">
        <dgm:presLayoutVars>
          <dgm:bulletEnabled val="1"/>
        </dgm:presLayoutVars>
      </dgm:prSet>
      <dgm:spPr/>
      <dgm:t>
        <a:bodyPr/>
        <a:lstStyle/>
        <a:p>
          <a:endParaRPr lang="en-US"/>
        </a:p>
      </dgm:t>
    </dgm:pt>
    <dgm:pt modelId="{4BFBB78F-6FE8-42B9-83C5-7C559A42984F}" type="pres">
      <dgm:prSet presAssocID="{A6DE129D-AD6A-4919-890B-4E784DEE4347}" presName="aSpace" presStyleCnt="0"/>
      <dgm:spPr/>
    </dgm:pt>
    <dgm:pt modelId="{897E7E27-E318-4866-8271-66483B4D486E}" type="pres">
      <dgm:prSet presAssocID="{A3AB0C2E-46C5-419E-B37A-FF00A275806F}" presName="aNode" presStyleLbl="fgAcc1" presStyleIdx="4" presStyleCnt="5" custLinFactX="-20586" custLinFactY="-175706" custLinFactNeighborX="-100000" custLinFactNeighborY="-200000">
        <dgm:presLayoutVars>
          <dgm:bulletEnabled val="1"/>
        </dgm:presLayoutVars>
      </dgm:prSet>
      <dgm:spPr/>
      <dgm:t>
        <a:bodyPr/>
        <a:lstStyle/>
        <a:p>
          <a:endParaRPr lang="en-US"/>
        </a:p>
      </dgm:t>
    </dgm:pt>
    <dgm:pt modelId="{FDD02B16-D59E-4163-A823-9286B819E0F8}" type="pres">
      <dgm:prSet presAssocID="{A3AB0C2E-46C5-419E-B37A-FF00A275806F}" presName="aSpace" presStyleCnt="0"/>
      <dgm:spPr/>
    </dgm:pt>
  </dgm:ptLst>
  <dgm:cxnLst>
    <dgm:cxn modelId="{1DF18FCD-B16B-4B35-A88A-128F20B75C9E}" type="presOf" srcId="{9B259A36-D783-4A10-8121-1C3BDAB9F86A}" destId="{ADDA36AC-B114-4FDB-AA46-E52110461A0D}" srcOrd="0" destOrd="0" presId="urn:microsoft.com/office/officeart/2005/8/layout/pyramid2"/>
    <dgm:cxn modelId="{DDAADEF9-F1A6-4263-8329-4A80CF11FDD3}" type="presOf" srcId="{A6DE129D-AD6A-4919-890B-4E784DEE4347}" destId="{C4D5B809-92FB-4F45-B5D5-0CC12C6AA0B5}" srcOrd="0" destOrd="0" presId="urn:microsoft.com/office/officeart/2005/8/layout/pyramid2"/>
    <dgm:cxn modelId="{6AF01A59-04F8-4955-8796-0C7546051182}" srcId="{9B259A36-D783-4A10-8121-1C3BDAB9F86A}" destId="{6926F3A6-6927-4A3E-8E7D-B3D4F1333034}" srcOrd="1" destOrd="0" parTransId="{CC1331B6-DDE7-425E-80E6-A1E9DFB7B0F4}" sibTransId="{5E7C95BF-E462-4E0E-8C3B-8DDDDF6BD0A6}"/>
    <dgm:cxn modelId="{C03DCC83-0F5E-4729-AB0C-4D0855F5009E}" srcId="{9B259A36-D783-4A10-8121-1C3BDAB9F86A}" destId="{A3AB0C2E-46C5-419E-B37A-FF00A275806F}" srcOrd="4" destOrd="0" parTransId="{AF791C18-5D28-42F9-BF5E-87B268DBB6AA}" sibTransId="{F60B3FC2-2B00-46A7-82D3-E1AAD2352F53}"/>
    <dgm:cxn modelId="{2E5F5619-D93D-4BC0-8CC4-5D7D71CD3C7B}" srcId="{9B259A36-D783-4A10-8121-1C3BDAB9F86A}" destId="{A6DE129D-AD6A-4919-890B-4E784DEE4347}" srcOrd="3" destOrd="0" parTransId="{016E97B1-64D2-4F57-8B37-E9D052DFADB2}" sibTransId="{A0E126D9-0F0B-40CB-86C0-CB70DC93226A}"/>
    <dgm:cxn modelId="{6C46DA75-1D2F-4C04-8792-3EEAB26D1EEF}" type="presOf" srcId="{A3AB0C2E-46C5-419E-B37A-FF00A275806F}" destId="{897E7E27-E318-4866-8271-66483B4D486E}" srcOrd="0" destOrd="0" presId="urn:microsoft.com/office/officeart/2005/8/layout/pyramid2"/>
    <dgm:cxn modelId="{2B2F0E26-DC26-406B-AC52-C7D199AE3F96}" type="presOf" srcId="{6926F3A6-6927-4A3E-8E7D-B3D4F1333034}" destId="{9CCA9018-1E45-4DD6-9735-3FBE69B0D0DB}" srcOrd="0" destOrd="0" presId="urn:microsoft.com/office/officeart/2005/8/layout/pyramid2"/>
    <dgm:cxn modelId="{19A75F84-F6A7-4FE4-8015-D3E7DB09166B}" srcId="{9B259A36-D783-4A10-8121-1C3BDAB9F86A}" destId="{050AF8B8-298C-4AE7-9A5B-CBFC6D8B3075}" srcOrd="0" destOrd="0" parTransId="{7CC910B9-B9A3-4E69-A46C-E93B3A91662C}" sibTransId="{CFEFFBB6-5280-4B59-A40F-27584B777D7F}"/>
    <dgm:cxn modelId="{CC6FE460-E49F-4480-A294-14A562609CFA}" type="presOf" srcId="{DAAAB096-4341-4D94-86EB-1DC7CFD59FED}" destId="{FB9334C5-AA68-41D7-B5FB-7D74FD282D74}" srcOrd="0" destOrd="0" presId="urn:microsoft.com/office/officeart/2005/8/layout/pyramid2"/>
    <dgm:cxn modelId="{350A4BE2-9EEC-47C2-B9F6-0D157FC34ACC}" srcId="{9B259A36-D783-4A10-8121-1C3BDAB9F86A}" destId="{DAAAB096-4341-4D94-86EB-1DC7CFD59FED}" srcOrd="2" destOrd="0" parTransId="{C5696E6C-ED6C-4F93-95A0-D9168426E44D}" sibTransId="{1CEF26C8-8F61-438B-AC8A-0764D6EC2756}"/>
    <dgm:cxn modelId="{C0CB5A5E-0A42-4B75-9E98-F05A9A50363A}" type="presOf" srcId="{050AF8B8-298C-4AE7-9A5B-CBFC6D8B3075}" destId="{E3AFA179-1368-424A-815B-0E729982569C}" srcOrd="0" destOrd="0" presId="urn:microsoft.com/office/officeart/2005/8/layout/pyramid2"/>
    <dgm:cxn modelId="{98B66207-7C70-424A-A0BA-09570DF81A73}" type="presParOf" srcId="{ADDA36AC-B114-4FDB-AA46-E52110461A0D}" destId="{45EBFDAA-FCF0-4B5B-BB63-A12C944BBAEC}" srcOrd="0" destOrd="0" presId="urn:microsoft.com/office/officeart/2005/8/layout/pyramid2"/>
    <dgm:cxn modelId="{1A902C2B-20F4-4737-B51C-CA7E098A0473}" type="presParOf" srcId="{ADDA36AC-B114-4FDB-AA46-E52110461A0D}" destId="{9D5CB09C-3F4F-4B40-B9DF-D4CC930E32E4}" srcOrd="1" destOrd="0" presId="urn:microsoft.com/office/officeart/2005/8/layout/pyramid2"/>
    <dgm:cxn modelId="{31026910-D9F3-4236-BBBA-8E2EBD664A3A}" type="presParOf" srcId="{9D5CB09C-3F4F-4B40-B9DF-D4CC930E32E4}" destId="{E3AFA179-1368-424A-815B-0E729982569C}" srcOrd="0" destOrd="0" presId="urn:microsoft.com/office/officeart/2005/8/layout/pyramid2"/>
    <dgm:cxn modelId="{1D87DB35-6317-41ED-853C-3F95BD77A7B1}" type="presParOf" srcId="{9D5CB09C-3F4F-4B40-B9DF-D4CC930E32E4}" destId="{CF73F863-4C84-47A6-844D-D0880E96D6AC}" srcOrd="1" destOrd="0" presId="urn:microsoft.com/office/officeart/2005/8/layout/pyramid2"/>
    <dgm:cxn modelId="{43106405-2B92-4CB3-ADE5-D9C4D78BA9CB}" type="presParOf" srcId="{9D5CB09C-3F4F-4B40-B9DF-D4CC930E32E4}" destId="{9CCA9018-1E45-4DD6-9735-3FBE69B0D0DB}" srcOrd="2" destOrd="0" presId="urn:microsoft.com/office/officeart/2005/8/layout/pyramid2"/>
    <dgm:cxn modelId="{9F954E26-D27D-4811-9BC4-2DDB53F37E93}" type="presParOf" srcId="{9D5CB09C-3F4F-4B40-B9DF-D4CC930E32E4}" destId="{5D076786-479B-48B1-BA0B-F6249B1E57C2}" srcOrd="3" destOrd="0" presId="urn:microsoft.com/office/officeart/2005/8/layout/pyramid2"/>
    <dgm:cxn modelId="{2677BDCE-787E-4E55-9CF4-B20C595509F3}" type="presParOf" srcId="{9D5CB09C-3F4F-4B40-B9DF-D4CC930E32E4}" destId="{FB9334C5-AA68-41D7-B5FB-7D74FD282D74}" srcOrd="4" destOrd="0" presId="urn:microsoft.com/office/officeart/2005/8/layout/pyramid2"/>
    <dgm:cxn modelId="{579FA828-24D1-4553-9093-39CD77FFAFEF}" type="presParOf" srcId="{9D5CB09C-3F4F-4B40-B9DF-D4CC930E32E4}" destId="{96EC203C-B9CD-44FF-92A1-1E068FD3833D}" srcOrd="5" destOrd="0" presId="urn:microsoft.com/office/officeart/2005/8/layout/pyramid2"/>
    <dgm:cxn modelId="{7100C86A-F7D2-49A1-8FD0-1C896C079835}" type="presParOf" srcId="{9D5CB09C-3F4F-4B40-B9DF-D4CC930E32E4}" destId="{C4D5B809-92FB-4F45-B5D5-0CC12C6AA0B5}" srcOrd="6" destOrd="0" presId="urn:microsoft.com/office/officeart/2005/8/layout/pyramid2"/>
    <dgm:cxn modelId="{CA361529-0F6D-4324-8263-76F4D63BB1AA}" type="presParOf" srcId="{9D5CB09C-3F4F-4B40-B9DF-D4CC930E32E4}" destId="{4BFBB78F-6FE8-42B9-83C5-7C559A42984F}" srcOrd="7" destOrd="0" presId="urn:microsoft.com/office/officeart/2005/8/layout/pyramid2"/>
    <dgm:cxn modelId="{89CB154C-50D1-42E2-97BD-9CD2A16D00AE}" type="presParOf" srcId="{9D5CB09C-3F4F-4B40-B9DF-D4CC930E32E4}" destId="{897E7E27-E318-4866-8271-66483B4D486E}" srcOrd="8" destOrd="0" presId="urn:microsoft.com/office/officeart/2005/8/layout/pyramid2"/>
    <dgm:cxn modelId="{C3F3D72B-ED08-4EF3-816F-FDAB878A2BBF}" type="presParOf" srcId="{9D5CB09C-3F4F-4B40-B9DF-D4CC930E32E4}" destId="{FDD02B16-D59E-4163-A823-9286B819E0F8}"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A10A7A-3EC1-4A73-91AE-F79545A5EB40}"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CD30D819-B729-4EF8-8AC8-3A7DA568367E}">
      <dgm:prSet/>
      <dgm:spPr/>
      <dgm:t>
        <a:bodyPr/>
        <a:lstStyle/>
        <a:p>
          <a:pPr rtl="0"/>
          <a:r>
            <a:rPr lang="en-US" dirty="0" smtClean="0"/>
            <a:t>Nominated by the industry, selected by the Secretary, and serve at the will of USDA </a:t>
          </a:r>
          <a:endParaRPr lang="en-US" dirty="0"/>
        </a:p>
      </dgm:t>
    </dgm:pt>
    <dgm:pt modelId="{023D264F-AABB-41EF-802D-EBD5D94485B6}" type="parTrans" cxnId="{FD82D3F8-5794-4157-893D-4BC4FD532F7F}">
      <dgm:prSet/>
      <dgm:spPr/>
      <dgm:t>
        <a:bodyPr/>
        <a:lstStyle/>
        <a:p>
          <a:endParaRPr lang="en-US"/>
        </a:p>
      </dgm:t>
    </dgm:pt>
    <dgm:pt modelId="{7CC762EA-2483-4594-8F28-14C0BFFA44C2}" type="sibTrans" cxnId="{FD82D3F8-5794-4157-893D-4BC4FD532F7F}">
      <dgm:prSet/>
      <dgm:spPr/>
      <dgm:t>
        <a:bodyPr/>
        <a:lstStyle/>
        <a:p>
          <a:endParaRPr lang="en-US"/>
        </a:p>
      </dgm:t>
    </dgm:pt>
    <dgm:pt modelId="{84C9D44B-900C-411B-83D0-FB65FA5F666C}">
      <dgm:prSet/>
      <dgm:spPr/>
      <dgm:t>
        <a:bodyPr/>
        <a:lstStyle/>
        <a:p>
          <a:pPr rtl="0"/>
          <a:r>
            <a:rPr lang="en-US" smtClean="0"/>
            <a:t>Hire staff to run day-to-day operations</a:t>
          </a:r>
          <a:endParaRPr lang="en-US"/>
        </a:p>
      </dgm:t>
    </dgm:pt>
    <dgm:pt modelId="{286FE52C-7A8F-40D5-A843-541C636D9DBB}" type="parTrans" cxnId="{6FFAA9C5-BBB2-4D03-92FA-923C7EF56895}">
      <dgm:prSet/>
      <dgm:spPr/>
      <dgm:t>
        <a:bodyPr/>
        <a:lstStyle/>
        <a:p>
          <a:endParaRPr lang="en-US"/>
        </a:p>
      </dgm:t>
    </dgm:pt>
    <dgm:pt modelId="{C42D19B6-371D-47DC-A0B0-B91552742884}" type="sibTrans" cxnId="{6FFAA9C5-BBB2-4D03-92FA-923C7EF56895}">
      <dgm:prSet/>
      <dgm:spPr/>
      <dgm:t>
        <a:bodyPr/>
        <a:lstStyle/>
        <a:p>
          <a:endParaRPr lang="en-US"/>
        </a:p>
      </dgm:t>
    </dgm:pt>
    <dgm:pt modelId="{88BB3AEA-8534-4C07-B183-5BD0F1E5AAFA}">
      <dgm:prSet/>
      <dgm:spPr/>
      <dgm:t>
        <a:bodyPr/>
        <a:lstStyle/>
        <a:p>
          <a:pPr rtl="0"/>
          <a:r>
            <a:rPr lang="en-US" dirty="0" smtClean="0"/>
            <a:t>Responsible for the local administration of the marketing order, including fiduciary responsibility for Council funds and internal controls</a:t>
          </a:r>
          <a:endParaRPr lang="en-US" dirty="0"/>
        </a:p>
      </dgm:t>
    </dgm:pt>
    <dgm:pt modelId="{8C3A9E94-9C30-4B53-A6A1-A39F1B12FE5C}" type="parTrans" cxnId="{A97D5B78-0381-43B0-B37A-1D3B27E456FF}">
      <dgm:prSet/>
      <dgm:spPr/>
      <dgm:t>
        <a:bodyPr/>
        <a:lstStyle/>
        <a:p>
          <a:endParaRPr lang="en-US"/>
        </a:p>
      </dgm:t>
    </dgm:pt>
    <dgm:pt modelId="{1DE85A24-FACC-48D9-ACB1-ADE0154622AE}" type="sibTrans" cxnId="{A97D5B78-0381-43B0-B37A-1D3B27E456FF}">
      <dgm:prSet/>
      <dgm:spPr/>
      <dgm:t>
        <a:bodyPr/>
        <a:lstStyle/>
        <a:p>
          <a:endParaRPr lang="en-US"/>
        </a:p>
      </dgm:t>
    </dgm:pt>
    <dgm:pt modelId="{FD706BD2-6E75-4C29-B2E9-0F8C04FB5588}">
      <dgm:prSet/>
      <dgm:spPr/>
      <dgm:t>
        <a:bodyPr/>
        <a:lstStyle/>
        <a:p>
          <a:pPr rtl="0"/>
          <a:r>
            <a:rPr lang="en-US" smtClean="0"/>
            <a:t>Recommend regulatory and administrative actions to USDA</a:t>
          </a:r>
          <a:endParaRPr lang="en-US"/>
        </a:p>
      </dgm:t>
    </dgm:pt>
    <dgm:pt modelId="{FD5328AE-1842-4224-A146-FA834A2FC4B2}" type="parTrans" cxnId="{F6C08447-1633-4078-AA50-849FA0B00647}">
      <dgm:prSet/>
      <dgm:spPr/>
      <dgm:t>
        <a:bodyPr/>
        <a:lstStyle/>
        <a:p>
          <a:endParaRPr lang="en-US"/>
        </a:p>
      </dgm:t>
    </dgm:pt>
    <dgm:pt modelId="{28583346-E346-4715-A8B7-BB9CB4151CC5}" type="sibTrans" cxnId="{F6C08447-1633-4078-AA50-849FA0B00647}">
      <dgm:prSet/>
      <dgm:spPr/>
      <dgm:t>
        <a:bodyPr/>
        <a:lstStyle/>
        <a:p>
          <a:endParaRPr lang="en-US"/>
        </a:p>
      </dgm:t>
    </dgm:pt>
    <dgm:pt modelId="{8466975A-EA38-426B-B2D9-A422DA6F284B}" type="pres">
      <dgm:prSet presAssocID="{7EA10A7A-3EC1-4A73-91AE-F79545A5EB40}" presName="linear" presStyleCnt="0">
        <dgm:presLayoutVars>
          <dgm:animLvl val="lvl"/>
          <dgm:resizeHandles val="exact"/>
        </dgm:presLayoutVars>
      </dgm:prSet>
      <dgm:spPr/>
      <dgm:t>
        <a:bodyPr/>
        <a:lstStyle/>
        <a:p>
          <a:endParaRPr lang="en-US"/>
        </a:p>
      </dgm:t>
    </dgm:pt>
    <dgm:pt modelId="{9000E8EE-DBA9-4B33-B9BF-DC3CB4CB95C8}" type="pres">
      <dgm:prSet presAssocID="{CD30D819-B729-4EF8-8AC8-3A7DA568367E}" presName="parentText" presStyleLbl="node1" presStyleIdx="0" presStyleCnt="4">
        <dgm:presLayoutVars>
          <dgm:chMax val="0"/>
          <dgm:bulletEnabled val="1"/>
        </dgm:presLayoutVars>
      </dgm:prSet>
      <dgm:spPr/>
      <dgm:t>
        <a:bodyPr/>
        <a:lstStyle/>
        <a:p>
          <a:endParaRPr lang="en-US"/>
        </a:p>
      </dgm:t>
    </dgm:pt>
    <dgm:pt modelId="{F40ACAD6-CB80-41CE-BCDD-B6AD3907E8D8}" type="pres">
      <dgm:prSet presAssocID="{7CC762EA-2483-4594-8F28-14C0BFFA44C2}" presName="spacer" presStyleCnt="0"/>
      <dgm:spPr/>
    </dgm:pt>
    <dgm:pt modelId="{E72B7CF7-AE2F-443A-90C1-98B3D66F32F0}" type="pres">
      <dgm:prSet presAssocID="{84C9D44B-900C-411B-83D0-FB65FA5F666C}" presName="parentText" presStyleLbl="node1" presStyleIdx="1" presStyleCnt="4">
        <dgm:presLayoutVars>
          <dgm:chMax val="0"/>
          <dgm:bulletEnabled val="1"/>
        </dgm:presLayoutVars>
      </dgm:prSet>
      <dgm:spPr/>
      <dgm:t>
        <a:bodyPr/>
        <a:lstStyle/>
        <a:p>
          <a:endParaRPr lang="en-US"/>
        </a:p>
      </dgm:t>
    </dgm:pt>
    <dgm:pt modelId="{DF46147F-3FFD-46D4-AC41-E3F4D664B9BC}" type="pres">
      <dgm:prSet presAssocID="{C42D19B6-371D-47DC-A0B0-B91552742884}" presName="spacer" presStyleCnt="0"/>
      <dgm:spPr/>
    </dgm:pt>
    <dgm:pt modelId="{82C37C1F-6C03-41AB-867B-BFEF78F12349}" type="pres">
      <dgm:prSet presAssocID="{88BB3AEA-8534-4C07-B183-5BD0F1E5AAFA}" presName="parentText" presStyleLbl="node1" presStyleIdx="2" presStyleCnt="4">
        <dgm:presLayoutVars>
          <dgm:chMax val="0"/>
          <dgm:bulletEnabled val="1"/>
        </dgm:presLayoutVars>
      </dgm:prSet>
      <dgm:spPr/>
      <dgm:t>
        <a:bodyPr/>
        <a:lstStyle/>
        <a:p>
          <a:endParaRPr lang="en-US"/>
        </a:p>
      </dgm:t>
    </dgm:pt>
    <dgm:pt modelId="{D4587C75-7EF0-48EF-9F24-A112BC76F2BC}" type="pres">
      <dgm:prSet presAssocID="{1DE85A24-FACC-48D9-ACB1-ADE0154622AE}" presName="spacer" presStyleCnt="0"/>
      <dgm:spPr/>
    </dgm:pt>
    <dgm:pt modelId="{09F2FD2A-517D-4E86-BDD3-A22792C99CD2}" type="pres">
      <dgm:prSet presAssocID="{FD706BD2-6E75-4C29-B2E9-0F8C04FB5588}" presName="parentText" presStyleLbl="node1" presStyleIdx="3" presStyleCnt="4">
        <dgm:presLayoutVars>
          <dgm:chMax val="0"/>
          <dgm:bulletEnabled val="1"/>
        </dgm:presLayoutVars>
      </dgm:prSet>
      <dgm:spPr/>
      <dgm:t>
        <a:bodyPr/>
        <a:lstStyle/>
        <a:p>
          <a:endParaRPr lang="en-US"/>
        </a:p>
      </dgm:t>
    </dgm:pt>
  </dgm:ptLst>
  <dgm:cxnLst>
    <dgm:cxn modelId="{40A86D68-F72F-4DBB-966E-E68378195DDE}" type="presOf" srcId="{88BB3AEA-8534-4C07-B183-5BD0F1E5AAFA}" destId="{82C37C1F-6C03-41AB-867B-BFEF78F12349}" srcOrd="0" destOrd="0" presId="urn:microsoft.com/office/officeart/2005/8/layout/vList2"/>
    <dgm:cxn modelId="{C09EF117-EFD7-4EEE-8D9C-301D693C8740}" type="presOf" srcId="{FD706BD2-6E75-4C29-B2E9-0F8C04FB5588}" destId="{09F2FD2A-517D-4E86-BDD3-A22792C99CD2}" srcOrd="0" destOrd="0" presId="urn:microsoft.com/office/officeart/2005/8/layout/vList2"/>
    <dgm:cxn modelId="{FA9272C4-C4D1-41C4-8B77-2356FC40046A}" type="presOf" srcId="{7EA10A7A-3EC1-4A73-91AE-F79545A5EB40}" destId="{8466975A-EA38-426B-B2D9-A422DA6F284B}" srcOrd="0" destOrd="0" presId="urn:microsoft.com/office/officeart/2005/8/layout/vList2"/>
    <dgm:cxn modelId="{6FFAA9C5-BBB2-4D03-92FA-923C7EF56895}" srcId="{7EA10A7A-3EC1-4A73-91AE-F79545A5EB40}" destId="{84C9D44B-900C-411B-83D0-FB65FA5F666C}" srcOrd="1" destOrd="0" parTransId="{286FE52C-7A8F-40D5-A843-541C636D9DBB}" sibTransId="{C42D19B6-371D-47DC-A0B0-B91552742884}"/>
    <dgm:cxn modelId="{94F396E2-90D8-415E-A778-6B60CE80B1D2}" type="presOf" srcId="{84C9D44B-900C-411B-83D0-FB65FA5F666C}" destId="{E72B7CF7-AE2F-443A-90C1-98B3D66F32F0}" srcOrd="0" destOrd="0" presId="urn:microsoft.com/office/officeart/2005/8/layout/vList2"/>
    <dgm:cxn modelId="{F6C08447-1633-4078-AA50-849FA0B00647}" srcId="{7EA10A7A-3EC1-4A73-91AE-F79545A5EB40}" destId="{FD706BD2-6E75-4C29-B2E9-0F8C04FB5588}" srcOrd="3" destOrd="0" parTransId="{FD5328AE-1842-4224-A146-FA834A2FC4B2}" sibTransId="{28583346-E346-4715-A8B7-BB9CB4151CC5}"/>
    <dgm:cxn modelId="{A97D5B78-0381-43B0-B37A-1D3B27E456FF}" srcId="{7EA10A7A-3EC1-4A73-91AE-F79545A5EB40}" destId="{88BB3AEA-8534-4C07-B183-5BD0F1E5AAFA}" srcOrd="2" destOrd="0" parTransId="{8C3A9E94-9C30-4B53-A6A1-A39F1B12FE5C}" sibTransId="{1DE85A24-FACC-48D9-ACB1-ADE0154622AE}"/>
    <dgm:cxn modelId="{F4A47260-1EA8-4D9A-B98B-81CF0FBB2D90}" type="presOf" srcId="{CD30D819-B729-4EF8-8AC8-3A7DA568367E}" destId="{9000E8EE-DBA9-4B33-B9BF-DC3CB4CB95C8}" srcOrd="0" destOrd="0" presId="urn:microsoft.com/office/officeart/2005/8/layout/vList2"/>
    <dgm:cxn modelId="{FD82D3F8-5794-4157-893D-4BC4FD532F7F}" srcId="{7EA10A7A-3EC1-4A73-91AE-F79545A5EB40}" destId="{CD30D819-B729-4EF8-8AC8-3A7DA568367E}" srcOrd="0" destOrd="0" parTransId="{023D264F-AABB-41EF-802D-EBD5D94485B6}" sibTransId="{7CC762EA-2483-4594-8F28-14C0BFFA44C2}"/>
    <dgm:cxn modelId="{5330A6F8-1866-47CE-8307-30B90D98E174}" type="presParOf" srcId="{8466975A-EA38-426B-B2D9-A422DA6F284B}" destId="{9000E8EE-DBA9-4B33-B9BF-DC3CB4CB95C8}" srcOrd="0" destOrd="0" presId="urn:microsoft.com/office/officeart/2005/8/layout/vList2"/>
    <dgm:cxn modelId="{C739BF27-DDE7-476D-AA2A-8DD3931D1010}" type="presParOf" srcId="{8466975A-EA38-426B-B2D9-A422DA6F284B}" destId="{F40ACAD6-CB80-41CE-BCDD-B6AD3907E8D8}" srcOrd="1" destOrd="0" presId="urn:microsoft.com/office/officeart/2005/8/layout/vList2"/>
    <dgm:cxn modelId="{4BF939F4-E788-40DA-89DA-541EEA6AB712}" type="presParOf" srcId="{8466975A-EA38-426B-B2D9-A422DA6F284B}" destId="{E72B7CF7-AE2F-443A-90C1-98B3D66F32F0}" srcOrd="2" destOrd="0" presId="urn:microsoft.com/office/officeart/2005/8/layout/vList2"/>
    <dgm:cxn modelId="{9A7DAE86-87A7-459B-8FC8-300F89430E66}" type="presParOf" srcId="{8466975A-EA38-426B-B2D9-A422DA6F284B}" destId="{DF46147F-3FFD-46D4-AC41-E3F4D664B9BC}" srcOrd="3" destOrd="0" presId="urn:microsoft.com/office/officeart/2005/8/layout/vList2"/>
    <dgm:cxn modelId="{4CF9289C-B699-49B5-A01F-76662F279568}" type="presParOf" srcId="{8466975A-EA38-426B-B2D9-A422DA6F284B}" destId="{82C37C1F-6C03-41AB-867B-BFEF78F12349}" srcOrd="4" destOrd="0" presId="urn:microsoft.com/office/officeart/2005/8/layout/vList2"/>
    <dgm:cxn modelId="{C694E85A-D220-474D-B395-64DC9C349A2E}" type="presParOf" srcId="{8466975A-EA38-426B-B2D9-A422DA6F284B}" destId="{D4587C75-7EF0-48EF-9F24-A112BC76F2BC}" srcOrd="5" destOrd="0" presId="urn:microsoft.com/office/officeart/2005/8/layout/vList2"/>
    <dgm:cxn modelId="{A96A4952-B9A8-446E-A227-92B46539DBBE}" type="presParOf" srcId="{8466975A-EA38-426B-B2D9-A422DA6F284B}" destId="{09F2FD2A-517D-4E86-BDD3-A22792C99CD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E635BC-0ECB-46B2-A7D3-38C0EEBC0799}"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A1D5F454-B979-4146-A3EB-AACE56D7BB69}">
      <dgm:prSet custT="1"/>
      <dgm:spPr/>
      <dgm:t>
        <a:bodyPr/>
        <a:lstStyle/>
        <a:p>
          <a:pPr rtl="0"/>
          <a:r>
            <a:rPr lang="en-US" sz="2400" dirty="0" smtClean="0"/>
            <a:t>Understand the marketing order, bylaws, parliamentary procedures, etc.  </a:t>
          </a:r>
          <a:endParaRPr lang="en-US" sz="2400" dirty="0"/>
        </a:p>
      </dgm:t>
    </dgm:pt>
    <dgm:pt modelId="{170BDD51-0A6B-4600-A43E-8911F57DE8E0}" type="parTrans" cxnId="{85B7933A-A666-423D-9A1A-6BC4DB155D52}">
      <dgm:prSet/>
      <dgm:spPr/>
      <dgm:t>
        <a:bodyPr/>
        <a:lstStyle/>
        <a:p>
          <a:endParaRPr lang="en-US"/>
        </a:p>
      </dgm:t>
    </dgm:pt>
    <dgm:pt modelId="{6BF2E23B-E0C8-4CF4-85AC-2D7F7147B092}" type="sibTrans" cxnId="{85B7933A-A666-423D-9A1A-6BC4DB155D52}">
      <dgm:prSet/>
      <dgm:spPr/>
      <dgm:t>
        <a:bodyPr/>
        <a:lstStyle/>
        <a:p>
          <a:endParaRPr lang="en-US"/>
        </a:p>
      </dgm:t>
    </dgm:pt>
    <dgm:pt modelId="{FABBCEF1-FCAE-45DD-89DA-7C8CF52C101B}">
      <dgm:prSet custT="1"/>
      <dgm:spPr/>
      <dgm:t>
        <a:bodyPr/>
        <a:lstStyle/>
        <a:p>
          <a:pPr rtl="0"/>
          <a:r>
            <a:rPr lang="en-US" sz="2400" dirty="0" smtClean="0"/>
            <a:t>Adhere to confidentiality, antitrust, and lobbying requirements</a:t>
          </a:r>
          <a:endParaRPr lang="en-US" sz="2400" dirty="0"/>
        </a:p>
      </dgm:t>
    </dgm:pt>
    <dgm:pt modelId="{30181684-C008-478D-9201-FE0FA1CE2C78}" type="parTrans" cxnId="{01CC9FFB-E914-4A48-91C5-36EF5612CDD1}">
      <dgm:prSet/>
      <dgm:spPr/>
      <dgm:t>
        <a:bodyPr/>
        <a:lstStyle/>
        <a:p>
          <a:endParaRPr lang="en-US"/>
        </a:p>
      </dgm:t>
    </dgm:pt>
    <dgm:pt modelId="{B941ADF1-D278-4760-8334-1FF2B2486053}" type="sibTrans" cxnId="{01CC9FFB-E914-4A48-91C5-36EF5612CDD1}">
      <dgm:prSet/>
      <dgm:spPr/>
      <dgm:t>
        <a:bodyPr/>
        <a:lstStyle/>
        <a:p>
          <a:endParaRPr lang="en-US"/>
        </a:p>
      </dgm:t>
    </dgm:pt>
    <dgm:pt modelId="{60C91FD7-BA52-45A0-A9C5-8F9B7B24589E}">
      <dgm:prSet custT="1"/>
      <dgm:spPr/>
      <dgm:t>
        <a:bodyPr/>
        <a:lstStyle/>
        <a:p>
          <a:pPr rtl="0"/>
          <a:r>
            <a:rPr lang="en-US" sz="2400" dirty="0" smtClean="0"/>
            <a:t>Gather local opinions, but represent the industry’s perspective</a:t>
          </a:r>
          <a:endParaRPr lang="en-US" sz="2400" dirty="0"/>
        </a:p>
      </dgm:t>
    </dgm:pt>
    <dgm:pt modelId="{1C095FE3-2150-4485-A956-C4C1563B7C09}" type="parTrans" cxnId="{EEBDC203-1814-4A41-9638-158F3505F184}">
      <dgm:prSet/>
      <dgm:spPr/>
      <dgm:t>
        <a:bodyPr/>
        <a:lstStyle/>
        <a:p>
          <a:endParaRPr lang="en-US"/>
        </a:p>
      </dgm:t>
    </dgm:pt>
    <dgm:pt modelId="{9D78297D-D83D-44C1-AA20-1579849C20F5}" type="sibTrans" cxnId="{EEBDC203-1814-4A41-9638-158F3505F184}">
      <dgm:prSet/>
      <dgm:spPr/>
      <dgm:t>
        <a:bodyPr/>
        <a:lstStyle/>
        <a:p>
          <a:endParaRPr lang="en-US"/>
        </a:p>
      </dgm:t>
    </dgm:pt>
    <dgm:pt modelId="{9DD2C807-C228-4C53-AC6B-C2C2499C4B0B}">
      <dgm:prSet custT="1"/>
      <dgm:spPr/>
      <dgm:t>
        <a:bodyPr/>
        <a:lstStyle/>
        <a:p>
          <a:pPr rtl="0"/>
          <a:r>
            <a:rPr lang="en-US" sz="2400" dirty="0" smtClean="0"/>
            <a:t>Attend meetings or notify alternate </a:t>
          </a:r>
          <a:endParaRPr lang="en-US" sz="2400" dirty="0"/>
        </a:p>
      </dgm:t>
    </dgm:pt>
    <dgm:pt modelId="{38CD6C9A-77C8-46B2-8503-7F379435EE40}" type="parTrans" cxnId="{B9748684-9213-479C-8CE6-135C57BB3B8B}">
      <dgm:prSet/>
      <dgm:spPr/>
      <dgm:t>
        <a:bodyPr/>
        <a:lstStyle/>
        <a:p>
          <a:endParaRPr lang="en-US"/>
        </a:p>
      </dgm:t>
    </dgm:pt>
    <dgm:pt modelId="{0D3A225B-231C-4A7B-B112-061B5C7FD98A}" type="sibTrans" cxnId="{B9748684-9213-479C-8CE6-135C57BB3B8B}">
      <dgm:prSet/>
      <dgm:spPr/>
      <dgm:t>
        <a:bodyPr/>
        <a:lstStyle/>
        <a:p>
          <a:endParaRPr lang="en-US"/>
        </a:p>
      </dgm:t>
    </dgm:pt>
    <dgm:pt modelId="{9CC17C7B-68B1-4B55-8200-A7BA44356D90}">
      <dgm:prSet custT="1"/>
      <dgm:spPr/>
      <dgm:t>
        <a:bodyPr/>
        <a:lstStyle/>
        <a:p>
          <a:pPr rtl="0"/>
          <a:r>
            <a:rPr lang="en-US" sz="2400" dirty="0" smtClean="0"/>
            <a:t>Review all meeting materials</a:t>
          </a:r>
          <a:endParaRPr lang="en-US" sz="2400" dirty="0"/>
        </a:p>
      </dgm:t>
    </dgm:pt>
    <dgm:pt modelId="{FFC464FC-F401-49E9-AAD3-2933705E936E}" type="parTrans" cxnId="{F42B9860-11B7-453C-B216-69BCB4E5E703}">
      <dgm:prSet/>
      <dgm:spPr/>
      <dgm:t>
        <a:bodyPr/>
        <a:lstStyle/>
        <a:p>
          <a:endParaRPr lang="en-US"/>
        </a:p>
      </dgm:t>
    </dgm:pt>
    <dgm:pt modelId="{6AFA3C49-33C1-408A-836E-CD4BF7942A5F}" type="sibTrans" cxnId="{F42B9860-11B7-453C-B216-69BCB4E5E703}">
      <dgm:prSet/>
      <dgm:spPr/>
      <dgm:t>
        <a:bodyPr/>
        <a:lstStyle/>
        <a:p>
          <a:endParaRPr lang="en-US"/>
        </a:p>
      </dgm:t>
    </dgm:pt>
    <dgm:pt modelId="{52C37FBE-DB31-4699-9492-203E88A5DE1B}">
      <dgm:prSet custT="1"/>
      <dgm:spPr/>
      <dgm:t>
        <a:bodyPr/>
        <a:lstStyle/>
        <a:p>
          <a:pPr rtl="0"/>
          <a:r>
            <a:rPr lang="en-US" sz="2400" dirty="0" smtClean="0"/>
            <a:t>Declare a conflict of interest prior to discussion</a:t>
          </a:r>
          <a:endParaRPr lang="en-US" sz="2400" dirty="0"/>
        </a:p>
      </dgm:t>
    </dgm:pt>
    <dgm:pt modelId="{1265AE92-F7F5-406B-9D83-3DEE882D4D04}" type="parTrans" cxnId="{BDAEE0CD-BCC7-4760-B83F-C28364D02020}">
      <dgm:prSet/>
      <dgm:spPr/>
      <dgm:t>
        <a:bodyPr/>
        <a:lstStyle/>
        <a:p>
          <a:endParaRPr lang="en-US"/>
        </a:p>
      </dgm:t>
    </dgm:pt>
    <dgm:pt modelId="{BAD7BC43-C2B1-42B6-8026-293E7E26B98F}" type="sibTrans" cxnId="{BDAEE0CD-BCC7-4760-B83F-C28364D02020}">
      <dgm:prSet/>
      <dgm:spPr/>
      <dgm:t>
        <a:bodyPr/>
        <a:lstStyle/>
        <a:p>
          <a:endParaRPr lang="en-US"/>
        </a:p>
      </dgm:t>
    </dgm:pt>
    <dgm:pt modelId="{871E2B0C-0935-4904-B38C-9E6AB0BCF7FB}" type="pres">
      <dgm:prSet presAssocID="{CEE635BC-0ECB-46B2-A7D3-38C0EEBC0799}" presName="linear" presStyleCnt="0">
        <dgm:presLayoutVars>
          <dgm:animLvl val="lvl"/>
          <dgm:resizeHandles val="exact"/>
        </dgm:presLayoutVars>
      </dgm:prSet>
      <dgm:spPr/>
      <dgm:t>
        <a:bodyPr/>
        <a:lstStyle/>
        <a:p>
          <a:endParaRPr lang="en-US"/>
        </a:p>
      </dgm:t>
    </dgm:pt>
    <dgm:pt modelId="{B7755952-D5BC-42CF-8696-62FBD3C62766}" type="pres">
      <dgm:prSet presAssocID="{A1D5F454-B979-4146-A3EB-AACE56D7BB69}" presName="parentText" presStyleLbl="node1" presStyleIdx="0" presStyleCnt="6">
        <dgm:presLayoutVars>
          <dgm:chMax val="0"/>
          <dgm:bulletEnabled val="1"/>
        </dgm:presLayoutVars>
      </dgm:prSet>
      <dgm:spPr/>
      <dgm:t>
        <a:bodyPr/>
        <a:lstStyle/>
        <a:p>
          <a:endParaRPr lang="en-US"/>
        </a:p>
      </dgm:t>
    </dgm:pt>
    <dgm:pt modelId="{BC21EC5A-4C25-4A62-B63A-8460BC373BBF}" type="pres">
      <dgm:prSet presAssocID="{6BF2E23B-E0C8-4CF4-85AC-2D7F7147B092}" presName="spacer" presStyleCnt="0"/>
      <dgm:spPr/>
    </dgm:pt>
    <dgm:pt modelId="{4BF7000B-33D1-42DA-AD56-3CE56A73659F}" type="pres">
      <dgm:prSet presAssocID="{FABBCEF1-FCAE-45DD-89DA-7C8CF52C101B}" presName="parentText" presStyleLbl="node1" presStyleIdx="1" presStyleCnt="6">
        <dgm:presLayoutVars>
          <dgm:chMax val="0"/>
          <dgm:bulletEnabled val="1"/>
        </dgm:presLayoutVars>
      </dgm:prSet>
      <dgm:spPr/>
      <dgm:t>
        <a:bodyPr/>
        <a:lstStyle/>
        <a:p>
          <a:endParaRPr lang="en-US"/>
        </a:p>
      </dgm:t>
    </dgm:pt>
    <dgm:pt modelId="{2285F2CA-8741-4010-8406-5E96EECD61EF}" type="pres">
      <dgm:prSet presAssocID="{B941ADF1-D278-4760-8334-1FF2B2486053}" presName="spacer" presStyleCnt="0"/>
      <dgm:spPr/>
    </dgm:pt>
    <dgm:pt modelId="{C1B5DDEF-53C9-40B7-B0F5-E93A6A68A701}" type="pres">
      <dgm:prSet presAssocID="{60C91FD7-BA52-45A0-A9C5-8F9B7B24589E}" presName="parentText" presStyleLbl="node1" presStyleIdx="2" presStyleCnt="6">
        <dgm:presLayoutVars>
          <dgm:chMax val="0"/>
          <dgm:bulletEnabled val="1"/>
        </dgm:presLayoutVars>
      </dgm:prSet>
      <dgm:spPr/>
      <dgm:t>
        <a:bodyPr/>
        <a:lstStyle/>
        <a:p>
          <a:endParaRPr lang="en-US"/>
        </a:p>
      </dgm:t>
    </dgm:pt>
    <dgm:pt modelId="{407CAA09-AE87-4B98-81A1-EFF7C011B6EE}" type="pres">
      <dgm:prSet presAssocID="{9D78297D-D83D-44C1-AA20-1579849C20F5}" presName="spacer" presStyleCnt="0"/>
      <dgm:spPr/>
    </dgm:pt>
    <dgm:pt modelId="{B22A17F4-7C4A-4CDF-95DA-44FE20E663CA}" type="pres">
      <dgm:prSet presAssocID="{9DD2C807-C228-4C53-AC6B-C2C2499C4B0B}" presName="parentText" presStyleLbl="node1" presStyleIdx="3" presStyleCnt="6">
        <dgm:presLayoutVars>
          <dgm:chMax val="0"/>
          <dgm:bulletEnabled val="1"/>
        </dgm:presLayoutVars>
      </dgm:prSet>
      <dgm:spPr/>
      <dgm:t>
        <a:bodyPr/>
        <a:lstStyle/>
        <a:p>
          <a:endParaRPr lang="en-US"/>
        </a:p>
      </dgm:t>
    </dgm:pt>
    <dgm:pt modelId="{BD25B2FA-C342-4AAF-8870-01D0B85F5DFC}" type="pres">
      <dgm:prSet presAssocID="{0D3A225B-231C-4A7B-B112-061B5C7FD98A}" presName="spacer" presStyleCnt="0"/>
      <dgm:spPr/>
    </dgm:pt>
    <dgm:pt modelId="{090FEC40-0368-4F4B-A349-83FA4288E783}" type="pres">
      <dgm:prSet presAssocID="{9CC17C7B-68B1-4B55-8200-A7BA44356D90}" presName="parentText" presStyleLbl="node1" presStyleIdx="4" presStyleCnt="6">
        <dgm:presLayoutVars>
          <dgm:chMax val="0"/>
          <dgm:bulletEnabled val="1"/>
        </dgm:presLayoutVars>
      </dgm:prSet>
      <dgm:spPr/>
      <dgm:t>
        <a:bodyPr/>
        <a:lstStyle/>
        <a:p>
          <a:endParaRPr lang="en-US"/>
        </a:p>
      </dgm:t>
    </dgm:pt>
    <dgm:pt modelId="{66BBD69B-2787-4118-86D7-15539E8DBCBA}" type="pres">
      <dgm:prSet presAssocID="{6AFA3C49-33C1-408A-836E-CD4BF7942A5F}" presName="spacer" presStyleCnt="0"/>
      <dgm:spPr/>
    </dgm:pt>
    <dgm:pt modelId="{ABF6B108-89E2-421B-82D8-BFCA68EFE769}" type="pres">
      <dgm:prSet presAssocID="{52C37FBE-DB31-4699-9492-203E88A5DE1B}" presName="parentText" presStyleLbl="node1" presStyleIdx="5" presStyleCnt="6">
        <dgm:presLayoutVars>
          <dgm:chMax val="0"/>
          <dgm:bulletEnabled val="1"/>
        </dgm:presLayoutVars>
      </dgm:prSet>
      <dgm:spPr/>
      <dgm:t>
        <a:bodyPr/>
        <a:lstStyle/>
        <a:p>
          <a:endParaRPr lang="en-US"/>
        </a:p>
      </dgm:t>
    </dgm:pt>
  </dgm:ptLst>
  <dgm:cxnLst>
    <dgm:cxn modelId="{EB4BEABC-770A-4399-BC26-543D0C4AF727}" type="presOf" srcId="{FABBCEF1-FCAE-45DD-89DA-7C8CF52C101B}" destId="{4BF7000B-33D1-42DA-AD56-3CE56A73659F}" srcOrd="0" destOrd="0" presId="urn:microsoft.com/office/officeart/2005/8/layout/vList2"/>
    <dgm:cxn modelId="{BDAEE0CD-BCC7-4760-B83F-C28364D02020}" srcId="{CEE635BC-0ECB-46B2-A7D3-38C0EEBC0799}" destId="{52C37FBE-DB31-4699-9492-203E88A5DE1B}" srcOrd="5" destOrd="0" parTransId="{1265AE92-F7F5-406B-9D83-3DEE882D4D04}" sibTransId="{BAD7BC43-C2B1-42B6-8026-293E7E26B98F}"/>
    <dgm:cxn modelId="{EEBDC203-1814-4A41-9638-158F3505F184}" srcId="{CEE635BC-0ECB-46B2-A7D3-38C0EEBC0799}" destId="{60C91FD7-BA52-45A0-A9C5-8F9B7B24589E}" srcOrd="2" destOrd="0" parTransId="{1C095FE3-2150-4485-A956-C4C1563B7C09}" sibTransId="{9D78297D-D83D-44C1-AA20-1579849C20F5}"/>
    <dgm:cxn modelId="{B9748684-9213-479C-8CE6-135C57BB3B8B}" srcId="{CEE635BC-0ECB-46B2-A7D3-38C0EEBC0799}" destId="{9DD2C807-C228-4C53-AC6B-C2C2499C4B0B}" srcOrd="3" destOrd="0" parTransId="{38CD6C9A-77C8-46B2-8503-7F379435EE40}" sibTransId="{0D3A225B-231C-4A7B-B112-061B5C7FD98A}"/>
    <dgm:cxn modelId="{85B7933A-A666-423D-9A1A-6BC4DB155D52}" srcId="{CEE635BC-0ECB-46B2-A7D3-38C0EEBC0799}" destId="{A1D5F454-B979-4146-A3EB-AACE56D7BB69}" srcOrd="0" destOrd="0" parTransId="{170BDD51-0A6B-4600-A43E-8911F57DE8E0}" sibTransId="{6BF2E23B-E0C8-4CF4-85AC-2D7F7147B092}"/>
    <dgm:cxn modelId="{F42B9860-11B7-453C-B216-69BCB4E5E703}" srcId="{CEE635BC-0ECB-46B2-A7D3-38C0EEBC0799}" destId="{9CC17C7B-68B1-4B55-8200-A7BA44356D90}" srcOrd="4" destOrd="0" parTransId="{FFC464FC-F401-49E9-AAD3-2933705E936E}" sibTransId="{6AFA3C49-33C1-408A-836E-CD4BF7942A5F}"/>
    <dgm:cxn modelId="{B8046F40-7741-4540-95F4-40A7592C7921}" type="presOf" srcId="{9CC17C7B-68B1-4B55-8200-A7BA44356D90}" destId="{090FEC40-0368-4F4B-A349-83FA4288E783}" srcOrd="0" destOrd="0" presId="urn:microsoft.com/office/officeart/2005/8/layout/vList2"/>
    <dgm:cxn modelId="{044A27AB-9753-4E6A-A8DB-E43083E2E0F0}" type="presOf" srcId="{52C37FBE-DB31-4699-9492-203E88A5DE1B}" destId="{ABF6B108-89E2-421B-82D8-BFCA68EFE769}" srcOrd="0" destOrd="0" presId="urn:microsoft.com/office/officeart/2005/8/layout/vList2"/>
    <dgm:cxn modelId="{0C9D2571-C927-4A26-98F5-7E3B5F018A1A}" type="presOf" srcId="{60C91FD7-BA52-45A0-A9C5-8F9B7B24589E}" destId="{C1B5DDEF-53C9-40B7-B0F5-E93A6A68A701}" srcOrd="0" destOrd="0" presId="urn:microsoft.com/office/officeart/2005/8/layout/vList2"/>
    <dgm:cxn modelId="{01CC9FFB-E914-4A48-91C5-36EF5612CDD1}" srcId="{CEE635BC-0ECB-46B2-A7D3-38C0EEBC0799}" destId="{FABBCEF1-FCAE-45DD-89DA-7C8CF52C101B}" srcOrd="1" destOrd="0" parTransId="{30181684-C008-478D-9201-FE0FA1CE2C78}" sibTransId="{B941ADF1-D278-4760-8334-1FF2B2486053}"/>
    <dgm:cxn modelId="{4ACB13F5-ECBD-4D7F-8FCB-425EE33D31B6}" type="presOf" srcId="{CEE635BC-0ECB-46B2-A7D3-38C0EEBC0799}" destId="{871E2B0C-0935-4904-B38C-9E6AB0BCF7FB}" srcOrd="0" destOrd="0" presId="urn:microsoft.com/office/officeart/2005/8/layout/vList2"/>
    <dgm:cxn modelId="{703B14F2-59D8-43A9-83A1-ED2C04AD0060}" type="presOf" srcId="{A1D5F454-B979-4146-A3EB-AACE56D7BB69}" destId="{B7755952-D5BC-42CF-8696-62FBD3C62766}" srcOrd="0" destOrd="0" presId="urn:microsoft.com/office/officeart/2005/8/layout/vList2"/>
    <dgm:cxn modelId="{9A94FBC0-7D29-4B72-893B-EEDD768FE4BE}" type="presOf" srcId="{9DD2C807-C228-4C53-AC6B-C2C2499C4B0B}" destId="{B22A17F4-7C4A-4CDF-95DA-44FE20E663CA}" srcOrd="0" destOrd="0" presId="urn:microsoft.com/office/officeart/2005/8/layout/vList2"/>
    <dgm:cxn modelId="{E2307209-EE26-4B37-BED1-3AF3B944611F}" type="presParOf" srcId="{871E2B0C-0935-4904-B38C-9E6AB0BCF7FB}" destId="{B7755952-D5BC-42CF-8696-62FBD3C62766}" srcOrd="0" destOrd="0" presId="urn:microsoft.com/office/officeart/2005/8/layout/vList2"/>
    <dgm:cxn modelId="{9BDE9203-2098-4940-BF6C-36482014EA5E}" type="presParOf" srcId="{871E2B0C-0935-4904-B38C-9E6AB0BCF7FB}" destId="{BC21EC5A-4C25-4A62-B63A-8460BC373BBF}" srcOrd="1" destOrd="0" presId="urn:microsoft.com/office/officeart/2005/8/layout/vList2"/>
    <dgm:cxn modelId="{27400806-EB24-4520-A1F3-05862FDB5F38}" type="presParOf" srcId="{871E2B0C-0935-4904-B38C-9E6AB0BCF7FB}" destId="{4BF7000B-33D1-42DA-AD56-3CE56A73659F}" srcOrd="2" destOrd="0" presId="urn:microsoft.com/office/officeart/2005/8/layout/vList2"/>
    <dgm:cxn modelId="{5184A5C8-075C-4900-89A5-37F0B3F14787}" type="presParOf" srcId="{871E2B0C-0935-4904-B38C-9E6AB0BCF7FB}" destId="{2285F2CA-8741-4010-8406-5E96EECD61EF}" srcOrd="3" destOrd="0" presId="urn:microsoft.com/office/officeart/2005/8/layout/vList2"/>
    <dgm:cxn modelId="{B26E817B-C2D4-4087-9376-445CFE2043FB}" type="presParOf" srcId="{871E2B0C-0935-4904-B38C-9E6AB0BCF7FB}" destId="{C1B5DDEF-53C9-40B7-B0F5-E93A6A68A701}" srcOrd="4" destOrd="0" presId="urn:microsoft.com/office/officeart/2005/8/layout/vList2"/>
    <dgm:cxn modelId="{7C7FF97D-06EB-4356-8769-818DD9797B45}" type="presParOf" srcId="{871E2B0C-0935-4904-B38C-9E6AB0BCF7FB}" destId="{407CAA09-AE87-4B98-81A1-EFF7C011B6EE}" srcOrd="5" destOrd="0" presId="urn:microsoft.com/office/officeart/2005/8/layout/vList2"/>
    <dgm:cxn modelId="{D5E708DE-C6ED-43B5-A2B4-A36332ACAC9D}" type="presParOf" srcId="{871E2B0C-0935-4904-B38C-9E6AB0BCF7FB}" destId="{B22A17F4-7C4A-4CDF-95DA-44FE20E663CA}" srcOrd="6" destOrd="0" presId="urn:microsoft.com/office/officeart/2005/8/layout/vList2"/>
    <dgm:cxn modelId="{622F8F24-B456-4D26-87D7-0C248806DD7A}" type="presParOf" srcId="{871E2B0C-0935-4904-B38C-9E6AB0BCF7FB}" destId="{BD25B2FA-C342-4AAF-8870-01D0B85F5DFC}" srcOrd="7" destOrd="0" presId="urn:microsoft.com/office/officeart/2005/8/layout/vList2"/>
    <dgm:cxn modelId="{7AB9744A-9C9E-4930-832A-7BDBF8AAA638}" type="presParOf" srcId="{871E2B0C-0935-4904-B38C-9E6AB0BCF7FB}" destId="{090FEC40-0368-4F4B-A349-83FA4288E783}" srcOrd="8" destOrd="0" presId="urn:microsoft.com/office/officeart/2005/8/layout/vList2"/>
    <dgm:cxn modelId="{83089646-957A-4EA4-9E10-F59DC58345A2}" type="presParOf" srcId="{871E2B0C-0935-4904-B38C-9E6AB0BCF7FB}" destId="{66BBD69B-2787-4118-86D7-15539E8DBCBA}" srcOrd="9" destOrd="0" presId="urn:microsoft.com/office/officeart/2005/8/layout/vList2"/>
    <dgm:cxn modelId="{9751D6B0-28E2-4BB8-967E-3DBF7E950556}" type="presParOf" srcId="{871E2B0C-0935-4904-B38C-9E6AB0BCF7FB}" destId="{ABF6B108-89E2-421B-82D8-BFCA68EFE76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521732-FF88-442C-AEC3-DB3E5A696F39}"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7B5C23AF-1D6F-43BA-A3A8-C792820AE47A}">
      <dgm:prSet/>
      <dgm:spPr/>
      <dgm:t>
        <a:bodyPr/>
        <a:lstStyle/>
        <a:p>
          <a:pPr rtl="0"/>
          <a:r>
            <a:rPr lang="en-US" smtClean="0"/>
            <a:t>The Order is effective as of August 5, 2016.</a:t>
          </a:r>
          <a:endParaRPr lang="en-US"/>
        </a:p>
      </dgm:t>
    </dgm:pt>
    <dgm:pt modelId="{1964A93D-3179-4538-97BD-CC91F254AE44}" type="parTrans" cxnId="{1F2919E8-8FCE-4B93-BA88-27C03FE1DAAC}">
      <dgm:prSet/>
      <dgm:spPr/>
      <dgm:t>
        <a:bodyPr/>
        <a:lstStyle/>
        <a:p>
          <a:endParaRPr lang="en-US"/>
        </a:p>
      </dgm:t>
    </dgm:pt>
    <dgm:pt modelId="{82E593C6-0278-4C09-A09C-1E943EEF66F3}" type="sibTrans" cxnId="{1F2919E8-8FCE-4B93-BA88-27C03FE1DAAC}">
      <dgm:prSet/>
      <dgm:spPr/>
      <dgm:t>
        <a:bodyPr/>
        <a:lstStyle/>
        <a:p>
          <a:endParaRPr lang="en-US"/>
        </a:p>
      </dgm:t>
    </dgm:pt>
    <dgm:pt modelId="{4898EF53-C524-40E5-923C-497371761ACA}">
      <dgm:prSet/>
      <dgm:spPr/>
      <dgm:t>
        <a:bodyPr/>
        <a:lstStyle/>
        <a:p>
          <a:pPr rtl="0"/>
          <a:r>
            <a:rPr lang="en-US" smtClean="0"/>
            <a:t>Assessment and reporting requirements will apply to 2016-2017 crop year.</a:t>
          </a:r>
          <a:endParaRPr lang="en-US"/>
        </a:p>
      </dgm:t>
    </dgm:pt>
    <dgm:pt modelId="{EAB38FAE-62D0-4C8C-9F4A-5C5A4A486A12}" type="parTrans" cxnId="{DB104BF4-D84F-40DC-A89B-56D5B0696017}">
      <dgm:prSet/>
      <dgm:spPr/>
      <dgm:t>
        <a:bodyPr/>
        <a:lstStyle/>
        <a:p>
          <a:endParaRPr lang="en-US"/>
        </a:p>
      </dgm:t>
    </dgm:pt>
    <dgm:pt modelId="{D1EFA187-4DC0-4D3E-AE4F-C3810F8D91C1}" type="sibTrans" cxnId="{DB104BF4-D84F-40DC-A89B-56D5B0696017}">
      <dgm:prSet/>
      <dgm:spPr/>
      <dgm:t>
        <a:bodyPr/>
        <a:lstStyle/>
        <a:p>
          <a:endParaRPr lang="en-US"/>
        </a:p>
      </dgm:t>
    </dgm:pt>
    <dgm:pt modelId="{982CA5AA-90D7-479A-94FC-CDFECD9D8A58}">
      <dgm:prSet/>
      <dgm:spPr/>
      <dgm:t>
        <a:bodyPr/>
        <a:lstStyle/>
        <a:p>
          <a:pPr rtl="0"/>
          <a:r>
            <a:rPr lang="en-US" smtClean="0"/>
            <a:t>Rates and forms to be recommended by Council, but can be retroactive to cover the entire season.</a:t>
          </a:r>
          <a:endParaRPr lang="en-US"/>
        </a:p>
      </dgm:t>
    </dgm:pt>
    <dgm:pt modelId="{A2E65047-4A37-4D03-B0F1-E9964CF0027A}" type="parTrans" cxnId="{E918CF4A-77E3-483E-9E34-E994CB94F41A}">
      <dgm:prSet/>
      <dgm:spPr/>
      <dgm:t>
        <a:bodyPr/>
        <a:lstStyle/>
        <a:p>
          <a:endParaRPr lang="en-US"/>
        </a:p>
      </dgm:t>
    </dgm:pt>
    <dgm:pt modelId="{FD851DAC-B5A6-4FD9-B5DE-4739F1D87D3C}" type="sibTrans" cxnId="{E918CF4A-77E3-483E-9E34-E994CB94F41A}">
      <dgm:prSet/>
      <dgm:spPr/>
      <dgm:t>
        <a:bodyPr/>
        <a:lstStyle/>
        <a:p>
          <a:endParaRPr lang="en-US"/>
        </a:p>
      </dgm:t>
    </dgm:pt>
    <dgm:pt modelId="{AA4AD278-B4B2-4C93-A4B6-7F695BCA1FBA}">
      <dgm:prSet/>
      <dgm:spPr/>
      <dgm:t>
        <a:bodyPr/>
        <a:lstStyle/>
        <a:p>
          <a:pPr rtl="0"/>
          <a:r>
            <a:rPr lang="en-US" dirty="0" smtClean="0"/>
            <a:t>Be prepared to report as soon as forms are approved.</a:t>
          </a:r>
          <a:endParaRPr lang="en-US" dirty="0"/>
        </a:p>
      </dgm:t>
    </dgm:pt>
    <dgm:pt modelId="{5E23B099-8D1F-4AA7-8C8D-146157119DB8}" type="parTrans" cxnId="{AB8442B1-F428-47DB-93F9-09FCDDD4AB1A}">
      <dgm:prSet/>
      <dgm:spPr/>
      <dgm:t>
        <a:bodyPr/>
        <a:lstStyle/>
        <a:p>
          <a:endParaRPr lang="en-US"/>
        </a:p>
      </dgm:t>
    </dgm:pt>
    <dgm:pt modelId="{0240E583-BFC3-4EF9-873A-4C5BABCAF804}" type="sibTrans" cxnId="{AB8442B1-F428-47DB-93F9-09FCDDD4AB1A}">
      <dgm:prSet/>
      <dgm:spPr/>
      <dgm:t>
        <a:bodyPr/>
        <a:lstStyle/>
        <a:p>
          <a:endParaRPr lang="en-US"/>
        </a:p>
      </dgm:t>
    </dgm:pt>
    <dgm:pt modelId="{E732BC24-DCC4-4E6E-9022-E410F2877635}">
      <dgm:prSet/>
      <dgm:spPr/>
      <dgm:t>
        <a:bodyPr/>
        <a:lstStyle/>
        <a:p>
          <a:pPr rtl="0"/>
          <a:r>
            <a:rPr lang="en-US" dirty="0" smtClean="0"/>
            <a:t>The order includes a range within which initial assessment rates will be set:</a:t>
          </a:r>
          <a:endParaRPr lang="en-US" dirty="0"/>
        </a:p>
      </dgm:t>
    </dgm:pt>
    <dgm:pt modelId="{1E354444-D24C-486D-8AEA-CD7454B34097}" type="parTrans" cxnId="{E69EC14F-A407-48C2-993A-3281FCF25FA9}">
      <dgm:prSet/>
      <dgm:spPr/>
      <dgm:t>
        <a:bodyPr/>
        <a:lstStyle/>
        <a:p>
          <a:endParaRPr lang="en-US"/>
        </a:p>
      </dgm:t>
    </dgm:pt>
    <dgm:pt modelId="{7EB28BED-D7CC-4C00-9D02-31AC091AD42F}" type="sibTrans" cxnId="{E69EC14F-A407-48C2-993A-3281FCF25FA9}">
      <dgm:prSet/>
      <dgm:spPr/>
      <dgm:t>
        <a:bodyPr/>
        <a:lstStyle/>
        <a:p>
          <a:endParaRPr lang="en-US"/>
        </a:p>
      </dgm:t>
    </dgm:pt>
    <dgm:pt modelId="{427A41C5-C3A5-4217-B33E-93789F045856}">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dirty="0" smtClean="0"/>
            <a:t>Two to three cents per pound improved varieties</a:t>
          </a:r>
          <a:endParaRPr lang="en-US" dirty="0"/>
        </a:p>
      </dgm:t>
    </dgm:pt>
    <dgm:pt modelId="{FAC8AEBC-990D-4BE1-984A-107E9AFF0565}" type="parTrans" cxnId="{23D4C2A8-58E5-4B49-89B6-6FAD182D0699}">
      <dgm:prSet/>
      <dgm:spPr/>
      <dgm:t>
        <a:bodyPr/>
        <a:lstStyle/>
        <a:p>
          <a:endParaRPr lang="en-US"/>
        </a:p>
      </dgm:t>
    </dgm:pt>
    <dgm:pt modelId="{6FA5DD8C-A504-4A31-B7D7-886A44871C4E}" type="sibTrans" cxnId="{23D4C2A8-58E5-4B49-89B6-6FAD182D0699}">
      <dgm:prSet/>
      <dgm:spPr/>
      <dgm:t>
        <a:bodyPr/>
        <a:lstStyle/>
        <a:p>
          <a:endParaRPr lang="en-US"/>
        </a:p>
      </dgm:t>
    </dgm:pt>
    <dgm:pt modelId="{4E37E304-90D0-40C3-8CB0-1347860EAC44}">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dirty="0" smtClean="0"/>
            <a:t>One to two cents per pound for native and seedling</a:t>
          </a:r>
          <a:endParaRPr lang="en-US" dirty="0"/>
        </a:p>
      </dgm:t>
    </dgm:pt>
    <dgm:pt modelId="{5E2534B9-B846-4D66-93BA-3035EAF3056C}" type="parTrans" cxnId="{F4C80CEE-4081-46A7-AD3F-F41FC8765943}">
      <dgm:prSet/>
      <dgm:spPr/>
    </dgm:pt>
    <dgm:pt modelId="{7AFA7D14-5DD4-4C34-B890-6759D8F81FA8}" type="sibTrans" cxnId="{F4C80CEE-4081-46A7-AD3F-F41FC8765943}">
      <dgm:prSet/>
      <dgm:spPr/>
    </dgm:pt>
    <dgm:pt modelId="{06637429-53AB-4E72-9691-031E6704C63A}">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dirty="0" smtClean="0"/>
            <a:t>One to two cents for substandard pecans</a:t>
          </a:r>
          <a:endParaRPr lang="en-US" dirty="0"/>
        </a:p>
      </dgm:t>
    </dgm:pt>
    <dgm:pt modelId="{81F383A9-0808-4841-AC30-49120CE682A1}" type="parTrans" cxnId="{9223C49A-CD42-4FFB-A712-6C139DE544C0}">
      <dgm:prSet/>
      <dgm:spPr/>
    </dgm:pt>
    <dgm:pt modelId="{8FCA688C-2795-4EDD-B372-9F1050457E0C}" type="sibTrans" cxnId="{9223C49A-CD42-4FFB-A712-6C139DE544C0}">
      <dgm:prSet/>
      <dgm:spPr/>
    </dgm:pt>
    <dgm:pt modelId="{76C1F118-EB1E-45CF-8B67-02716442A5CB}" type="pres">
      <dgm:prSet presAssocID="{35521732-FF88-442C-AEC3-DB3E5A696F39}" presName="linear" presStyleCnt="0">
        <dgm:presLayoutVars>
          <dgm:animLvl val="lvl"/>
          <dgm:resizeHandles val="exact"/>
        </dgm:presLayoutVars>
      </dgm:prSet>
      <dgm:spPr/>
      <dgm:t>
        <a:bodyPr/>
        <a:lstStyle/>
        <a:p>
          <a:endParaRPr lang="en-US"/>
        </a:p>
      </dgm:t>
    </dgm:pt>
    <dgm:pt modelId="{F4F80093-CF1D-435C-87DE-D86CF1DE5E4D}" type="pres">
      <dgm:prSet presAssocID="{7B5C23AF-1D6F-43BA-A3A8-C792820AE47A}" presName="parentText" presStyleLbl="node1" presStyleIdx="0" presStyleCnt="5">
        <dgm:presLayoutVars>
          <dgm:chMax val="0"/>
          <dgm:bulletEnabled val="1"/>
        </dgm:presLayoutVars>
      </dgm:prSet>
      <dgm:spPr/>
      <dgm:t>
        <a:bodyPr/>
        <a:lstStyle/>
        <a:p>
          <a:endParaRPr lang="en-US"/>
        </a:p>
      </dgm:t>
    </dgm:pt>
    <dgm:pt modelId="{AD3676D7-BEB2-4C65-A968-6BE279351B9A}" type="pres">
      <dgm:prSet presAssocID="{82E593C6-0278-4C09-A09C-1E943EEF66F3}" presName="spacer" presStyleCnt="0"/>
      <dgm:spPr/>
    </dgm:pt>
    <dgm:pt modelId="{0C60E03D-3166-46FE-8422-7E7244DE51A3}" type="pres">
      <dgm:prSet presAssocID="{4898EF53-C524-40E5-923C-497371761ACA}" presName="parentText" presStyleLbl="node1" presStyleIdx="1" presStyleCnt="5">
        <dgm:presLayoutVars>
          <dgm:chMax val="0"/>
          <dgm:bulletEnabled val="1"/>
        </dgm:presLayoutVars>
      </dgm:prSet>
      <dgm:spPr/>
      <dgm:t>
        <a:bodyPr/>
        <a:lstStyle/>
        <a:p>
          <a:endParaRPr lang="en-US"/>
        </a:p>
      </dgm:t>
    </dgm:pt>
    <dgm:pt modelId="{8EED2D84-7332-423A-9975-91BB59F5F6F3}" type="pres">
      <dgm:prSet presAssocID="{D1EFA187-4DC0-4D3E-AE4F-C3810F8D91C1}" presName="spacer" presStyleCnt="0"/>
      <dgm:spPr/>
    </dgm:pt>
    <dgm:pt modelId="{CF5C58A9-D924-4531-8F15-75121E591905}" type="pres">
      <dgm:prSet presAssocID="{982CA5AA-90D7-479A-94FC-CDFECD9D8A58}" presName="parentText" presStyleLbl="node1" presStyleIdx="2" presStyleCnt="5">
        <dgm:presLayoutVars>
          <dgm:chMax val="0"/>
          <dgm:bulletEnabled val="1"/>
        </dgm:presLayoutVars>
      </dgm:prSet>
      <dgm:spPr/>
      <dgm:t>
        <a:bodyPr/>
        <a:lstStyle/>
        <a:p>
          <a:endParaRPr lang="en-US"/>
        </a:p>
      </dgm:t>
    </dgm:pt>
    <dgm:pt modelId="{19358504-13B6-455B-97BE-E5D569EA7EDF}" type="pres">
      <dgm:prSet presAssocID="{FD851DAC-B5A6-4FD9-B5DE-4739F1D87D3C}" presName="spacer" presStyleCnt="0"/>
      <dgm:spPr/>
    </dgm:pt>
    <dgm:pt modelId="{D72D9B51-7706-4DAE-B4E2-FBC3C36F2F1D}" type="pres">
      <dgm:prSet presAssocID="{AA4AD278-B4B2-4C93-A4B6-7F695BCA1FBA}" presName="parentText" presStyleLbl="node1" presStyleIdx="3" presStyleCnt="5">
        <dgm:presLayoutVars>
          <dgm:chMax val="0"/>
          <dgm:bulletEnabled val="1"/>
        </dgm:presLayoutVars>
      </dgm:prSet>
      <dgm:spPr/>
      <dgm:t>
        <a:bodyPr/>
        <a:lstStyle/>
        <a:p>
          <a:endParaRPr lang="en-US"/>
        </a:p>
      </dgm:t>
    </dgm:pt>
    <dgm:pt modelId="{AA906CAB-00F7-446B-B9C5-EE91ABF3E8C6}" type="pres">
      <dgm:prSet presAssocID="{0240E583-BFC3-4EF9-873A-4C5BABCAF804}" presName="spacer" presStyleCnt="0"/>
      <dgm:spPr/>
    </dgm:pt>
    <dgm:pt modelId="{60E7166E-C377-4D5C-9944-A1B10AA011E5}" type="pres">
      <dgm:prSet presAssocID="{E732BC24-DCC4-4E6E-9022-E410F2877635}" presName="parentText" presStyleLbl="node1" presStyleIdx="4" presStyleCnt="5">
        <dgm:presLayoutVars>
          <dgm:chMax val="0"/>
          <dgm:bulletEnabled val="1"/>
        </dgm:presLayoutVars>
      </dgm:prSet>
      <dgm:spPr/>
      <dgm:t>
        <a:bodyPr/>
        <a:lstStyle/>
        <a:p>
          <a:endParaRPr lang="en-US"/>
        </a:p>
      </dgm:t>
    </dgm:pt>
    <dgm:pt modelId="{1D38DBB9-1928-4D76-86F0-7CA554EC559A}" type="pres">
      <dgm:prSet presAssocID="{E732BC24-DCC4-4E6E-9022-E410F2877635}" presName="childText" presStyleLbl="revTx" presStyleIdx="0" presStyleCnt="1">
        <dgm:presLayoutVars>
          <dgm:bulletEnabled val="1"/>
        </dgm:presLayoutVars>
      </dgm:prSet>
      <dgm:spPr/>
      <dgm:t>
        <a:bodyPr/>
        <a:lstStyle/>
        <a:p>
          <a:endParaRPr lang="en-US"/>
        </a:p>
      </dgm:t>
    </dgm:pt>
  </dgm:ptLst>
  <dgm:cxnLst>
    <dgm:cxn modelId="{C1250C03-2CBD-4BC5-B89B-80F90590A9A4}" type="presOf" srcId="{982CA5AA-90D7-479A-94FC-CDFECD9D8A58}" destId="{CF5C58A9-D924-4531-8F15-75121E591905}" srcOrd="0" destOrd="0" presId="urn:microsoft.com/office/officeart/2005/8/layout/vList2"/>
    <dgm:cxn modelId="{DF2384BF-A3F5-4245-9652-A73423CBBA57}" type="presOf" srcId="{35521732-FF88-442C-AEC3-DB3E5A696F39}" destId="{76C1F118-EB1E-45CF-8B67-02716442A5CB}" srcOrd="0" destOrd="0" presId="urn:microsoft.com/office/officeart/2005/8/layout/vList2"/>
    <dgm:cxn modelId="{23D4C2A8-58E5-4B49-89B6-6FAD182D0699}" srcId="{E732BC24-DCC4-4E6E-9022-E410F2877635}" destId="{427A41C5-C3A5-4217-B33E-93789F045856}" srcOrd="0" destOrd="0" parTransId="{FAC8AEBC-990D-4BE1-984A-107E9AFF0565}" sibTransId="{6FA5DD8C-A504-4A31-B7D7-886A44871C4E}"/>
    <dgm:cxn modelId="{AF6152ED-686B-43F7-A90C-90AE74EA43FA}" type="presOf" srcId="{E732BC24-DCC4-4E6E-9022-E410F2877635}" destId="{60E7166E-C377-4D5C-9944-A1B10AA011E5}" srcOrd="0" destOrd="0" presId="urn:microsoft.com/office/officeart/2005/8/layout/vList2"/>
    <dgm:cxn modelId="{76B6AA05-E1C7-4997-8391-C907D20B6007}" type="presOf" srcId="{06637429-53AB-4E72-9691-031E6704C63A}" destId="{1D38DBB9-1928-4D76-86F0-7CA554EC559A}" srcOrd="0" destOrd="2" presId="urn:microsoft.com/office/officeart/2005/8/layout/vList2"/>
    <dgm:cxn modelId="{F4C80CEE-4081-46A7-AD3F-F41FC8765943}" srcId="{E732BC24-DCC4-4E6E-9022-E410F2877635}" destId="{4E37E304-90D0-40C3-8CB0-1347860EAC44}" srcOrd="1" destOrd="0" parTransId="{5E2534B9-B846-4D66-93BA-3035EAF3056C}" sibTransId="{7AFA7D14-5DD4-4C34-B890-6759D8F81FA8}"/>
    <dgm:cxn modelId="{1F2919E8-8FCE-4B93-BA88-27C03FE1DAAC}" srcId="{35521732-FF88-442C-AEC3-DB3E5A696F39}" destId="{7B5C23AF-1D6F-43BA-A3A8-C792820AE47A}" srcOrd="0" destOrd="0" parTransId="{1964A93D-3179-4538-97BD-CC91F254AE44}" sibTransId="{82E593C6-0278-4C09-A09C-1E943EEF66F3}"/>
    <dgm:cxn modelId="{E032B5CD-ADBF-42C9-A686-869615B3ABF0}" type="presOf" srcId="{427A41C5-C3A5-4217-B33E-93789F045856}" destId="{1D38DBB9-1928-4D76-86F0-7CA554EC559A}" srcOrd="0" destOrd="0" presId="urn:microsoft.com/office/officeart/2005/8/layout/vList2"/>
    <dgm:cxn modelId="{9301C449-655E-4638-9B13-6DF5EBB0A2FE}" type="presOf" srcId="{4898EF53-C524-40E5-923C-497371761ACA}" destId="{0C60E03D-3166-46FE-8422-7E7244DE51A3}" srcOrd="0" destOrd="0" presId="urn:microsoft.com/office/officeart/2005/8/layout/vList2"/>
    <dgm:cxn modelId="{AB8442B1-F428-47DB-93F9-09FCDDD4AB1A}" srcId="{35521732-FF88-442C-AEC3-DB3E5A696F39}" destId="{AA4AD278-B4B2-4C93-A4B6-7F695BCA1FBA}" srcOrd="3" destOrd="0" parTransId="{5E23B099-8D1F-4AA7-8C8D-146157119DB8}" sibTransId="{0240E583-BFC3-4EF9-873A-4C5BABCAF804}"/>
    <dgm:cxn modelId="{CA5C7D92-01F7-4EAB-979C-F483AC1D5D90}" type="presOf" srcId="{7B5C23AF-1D6F-43BA-A3A8-C792820AE47A}" destId="{F4F80093-CF1D-435C-87DE-D86CF1DE5E4D}" srcOrd="0" destOrd="0" presId="urn:microsoft.com/office/officeart/2005/8/layout/vList2"/>
    <dgm:cxn modelId="{9223C49A-CD42-4FFB-A712-6C139DE544C0}" srcId="{E732BC24-DCC4-4E6E-9022-E410F2877635}" destId="{06637429-53AB-4E72-9691-031E6704C63A}" srcOrd="2" destOrd="0" parTransId="{81F383A9-0808-4841-AC30-49120CE682A1}" sibTransId="{8FCA688C-2795-4EDD-B372-9F1050457E0C}"/>
    <dgm:cxn modelId="{7301EFAC-8656-4B83-8DD0-43F3A980B28B}" type="presOf" srcId="{4E37E304-90D0-40C3-8CB0-1347860EAC44}" destId="{1D38DBB9-1928-4D76-86F0-7CA554EC559A}" srcOrd="0" destOrd="1" presId="urn:microsoft.com/office/officeart/2005/8/layout/vList2"/>
    <dgm:cxn modelId="{007166FD-6EA3-4AF5-8252-713EA8895648}" type="presOf" srcId="{AA4AD278-B4B2-4C93-A4B6-7F695BCA1FBA}" destId="{D72D9B51-7706-4DAE-B4E2-FBC3C36F2F1D}" srcOrd="0" destOrd="0" presId="urn:microsoft.com/office/officeart/2005/8/layout/vList2"/>
    <dgm:cxn modelId="{E69EC14F-A407-48C2-993A-3281FCF25FA9}" srcId="{35521732-FF88-442C-AEC3-DB3E5A696F39}" destId="{E732BC24-DCC4-4E6E-9022-E410F2877635}" srcOrd="4" destOrd="0" parTransId="{1E354444-D24C-486D-8AEA-CD7454B34097}" sibTransId="{7EB28BED-D7CC-4C00-9D02-31AC091AD42F}"/>
    <dgm:cxn modelId="{DB104BF4-D84F-40DC-A89B-56D5B0696017}" srcId="{35521732-FF88-442C-AEC3-DB3E5A696F39}" destId="{4898EF53-C524-40E5-923C-497371761ACA}" srcOrd="1" destOrd="0" parTransId="{EAB38FAE-62D0-4C8C-9F4A-5C5A4A486A12}" sibTransId="{D1EFA187-4DC0-4D3E-AE4F-C3810F8D91C1}"/>
    <dgm:cxn modelId="{E918CF4A-77E3-483E-9E34-E994CB94F41A}" srcId="{35521732-FF88-442C-AEC3-DB3E5A696F39}" destId="{982CA5AA-90D7-479A-94FC-CDFECD9D8A58}" srcOrd="2" destOrd="0" parTransId="{A2E65047-4A37-4D03-B0F1-E9964CF0027A}" sibTransId="{FD851DAC-B5A6-4FD9-B5DE-4739F1D87D3C}"/>
    <dgm:cxn modelId="{46B6FBDF-A433-4CE4-BCCA-943AB90CB48A}" type="presParOf" srcId="{76C1F118-EB1E-45CF-8B67-02716442A5CB}" destId="{F4F80093-CF1D-435C-87DE-D86CF1DE5E4D}" srcOrd="0" destOrd="0" presId="urn:microsoft.com/office/officeart/2005/8/layout/vList2"/>
    <dgm:cxn modelId="{6F03ECDE-0EED-4834-A655-1DF87D7964EA}" type="presParOf" srcId="{76C1F118-EB1E-45CF-8B67-02716442A5CB}" destId="{AD3676D7-BEB2-4C65-A968-6BE279351B9A}" srcOrd="1" destOrd="0" presId="urn:microsoft.com/office/officeart/2005/8/layout/vList2"/>
    <dgm:cxn modelId="{3820CACE-0412-4B59-B8AA-E36E58D46491}" type="presParOf" srcId="{76C1F118-EB1E-45CF-8B67-02716442A5CB}" destId="{0C60E03D-3166-46FE-8422-7E7244DE51A3}" srcOrd="2" destOrd="0" presId="urn:microsoft.com/office/officeart/2005/8/layout/vList2"/>
    <dgm:cxn modelId="{278303B8-90B4-4A1C-9756-1CDDFE0F3C73}" type="presParOf" srcId="{76C1F118-EB1E-45CF-8B67-02716442A5CB}" destId="{8EED2D84-7332-423A-9975-91BB59F5F6F3}" srcOrd="3" destOrd="0" presId="urn:microsoft.com/office/officeart/2005/8/layout/vList2"/>
    <dgm:cxn modelId="{93BA7D59-0F59-4F76-9443-C3F092852D08}" type="presParOf" srcId="{76C1F118-EB1E-45CF-8B67-02716442A5CB}" destId="{CF5C58A9-D924-4531-8F15-75121E591905}" srcOrd="4" destOrd="0" presId="urn:microsoft.com/office/officeart/2005/8/layout/vList2"/>
    <dgm:cxn modelId="{9F873E2F-02CF-42A9-A60A-EC550543FF64}" type="presParOf" srcId="{76C1F118-EB1E-45CF-8B67-02716442A5CB}" destId="{19358504-13B6-455B-97BE-E5D569EA7EDF}" srcOrd="5" destOrd="0" presId="urn:microsoft.com/office/officeart/2005/8/layout/vList2"/>
    <dgm:cxn modelId="{2DA8BBB7-00F4-4474-B82D-86B62E75B198}" type="presParOf" srcId="{76C1F118-EB1E-45CF-8B67-02716442A5CB}" destId="{D72D9B51-7706-4DAE-B4E2-FBC3C36F2F1D}" srcOrd="6" destOrd="0" presId="urn:microsoft.com/office/officeart/2005/8/layout/vList2"/>
    <dgm:cxn modelId="{28D6195F-1573-4C37-BED4-F596B3E99CD6}" type="presParOf" srcId="{76C1F118-EB1E-45CF-8B67-02716442A5CB}" destId="{AA906CAB-00F7-446B-B9C5-EE91ABF3E8C6}" srcOrd="7" destOrd="0" presId="urn:microsoft.com/office/officeart/2005/8/layout/vList2"/>
    <dgm:cxn modelId="{2C7D2219-9BAC-47E1-88B5-26075A13D292}" type="presParOf" srcId="{76C1F118-EB1E-45CF-8B67-02716442A5CB}" destId="{60E7166E-C377-4D5C-9944-A1B10AA011E5}" srcOrd="8" destOrd="0" presId="urn:microsoft.com/office/officeart/2005/8/layout/vList2"/>
    <dgm:cxn modelId="{BC9A4C8E-FFE3-463C-A363-349302A2DA81}" type="presParOf" srcId="{76C1F118-EB1E-45CF-8B67-02716442A5CB}" destId="{1D38DBB9-1928-4D76-86F0-7CA554EC559A}"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D3C8D-D441-4225-852C-B500B0FEB533}">
      <dsp:nvSpPr>
        <dsp:cNvPr id="0" name=""/>
        <dsp:cNvSpPr/>
      </dsp:nvSpPr>
      <dsp:spPr>
        <a:xfrm>
          <a:off x="0" y="3479"/>
          <a:ext cx="8228707" cy="67860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Nominations and balloting</a:t>
          </a:r>
          <a:endParaRPr lang="en-US" sz="2900" kern="1200"/>
        </a:p>
      </dsp:txBody>
      <dsp:txXfrm>
        <a:off x="33127" y="36606"/>
        <a:ext cx="8162453" cy="612346"/>
      </dsp:txXfrm>
    </dsp:sp>
    <dsp:sp modelId="{0401CAE8-8DC7-4963-B848-1689B6B6CB00}">
      <dsp:nvSpPr>
        <dsp:cNvPr id="0" name=""/>
        <dsp:cNvSpPr/>
      </dsp:nvSpPr>
      <dsp:spPr>
        <a:xfrm>
          <a:off x="0" y="765600"/>
          <a:ext cx="8228707" cy="678600"/>
        </a:xfrm>
        <a:prstGeom prst="roundRect">
          <a:avLst/>
        </a:prstGeom>
        <a:solidFill>
          <a:schemeClr val="accent2">
            <a:shade val="80000"/>
            <a:hueOff val="-356883"/>
            <a:satOff val="-40490"/>
            <a:lumOff val="20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Secretary selects American Pecan Council</a:t>
          </a:r>
          <a:endParaRPr lang="en-US" sz="2900" kern="1200"/>
        </a:p>
      </dsp:txBody>
      <dsp:txXfrm>
        <a:off x="33127" y="798727"/>
        <a:ext cx="8162453" cy="612346"/>
      </dsp:txXfrm>
    </dsp:sp>
    <dsp:sp modelId="{33C120F8-D219-4DB9-B316-66B8EEFCB7E2}">
      <dsp:nvSpPr>
        <dsp:cNvPr id="0" name=""/>
        <dsp:cNvSpPr/>
      </dsp:nvSpPr>
      <dsp:spPr>
        <a:xfrm>
          <a:off x="0" y="1527720"/>
          <a:ext cx="8228707" cy="678600"/>
        </a:xfrm>
        <a:prstGeom prst="roundRect">
          <a:avLst/>
        </a:prstGeom>
        <a:solidFill>
          <a:schemeClr val="accent2">
            <a:shade val="80000"/>
            <a:hueOff val="-713766"/>
            <a:satOff val="-80981"/>
            <a:lumOff val="409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Council recommendations </a:t>
          </a:r>
          <a:endParaRPr lang="en-US" sz="2900" kern="1200"/>
        </a:p>
      </dsp:txBody>
      <dsp:txXfrm>
        <a:off x="33127" y="1560847"/>
        <a:ext cx="8162453" cy="6123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8359F-96A0-425B-AB10-64958FCFEEA4}">
      <dsp:nvSpPr>
        <dsp:cNvPr id="0" name=""/>
        <dsp:cNvSpPr/>
      </dsp:nvSpPr>
      <dsp:spPr>
        <a:xfrm>
          <a:off x="0" y="305599"/>
          <a:ext cx="8228707" cy="926639"/>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All Council meetings are public meetings.  All interested parties are welcome to attend and may be asked for input.</a:t>
          </a:r>
          <a:endParaRPr lang="en-US" sz="2400" kern="1200"/>
        </a:p>
      </dsp:txBody>
      <dsp:txXfrm>
        <a:off x="45235" y="350834"/>
        <a:ext cx="8138237" cy="836169"/>
      </dsp:txXfrm>
    </dsp:sp>
    <dsp:sp modelId="{AA81F91D-FCFC-49D2-B310-2AFE5D378C1E}">
      <dsp:nvSpPr>
        <dsp:cNvPr id="0" name=""/>
        <dsp:cNvSpPr/>
      </dsp:nvSpPr>
      <dsp:spPr>
        <a:xfrm>
          <a:off x="0" y="1301359"/>
          <a:ext cx="8228707" cy="926639"/>
        </a:xfrm>
        <a:prstGeom prst="roundRect">
          <a:avLst/>
        </a:prstGeom>
        <a:solidFill>
          <a:schemeClr val="accent2">
            <a:shade val="80000"/>
            <a:hueOff val="-237922"/>
            <a:satOff val="-26994"/>
            <a:lumOff val="136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Get in touch with the members representing your region.  Share your concerns with them.</a:t>
          </a:r>
          <a:endParaRPr lang="en-US" sz="2400" kern="1200"/>
        </a:p>
      </dsp:txBody>
      <dsp:txXfrm>
        <a:off x="45235" y="1346594"/>
        <a:ext cx="8138237" cy="836169"/>
      </dsp:txXfrm>
    </dsp:sp>
    <dsp:sp modelId="{F0D3AA0A-4A36-44EB-91FF-915369AEFF51}">
      <dsp:nvSpPr>
        <dsp:cNvPr id="0" name=""/>
        <dsp:cNvSpPr/>
      </dsp:nvSpPr>
      <dsp:spPr>
        <a:xfrm>
          <a:off x="0" y="2297119"/>
          <a:ext cx="8228707" cy="926639"/>
        </a:xfrm>
        <a:prstGeom prst="roundRect">
          <a:avLst/>
        </a:prstGeom>
        <a:solidFill>
          <a:schemeClr val="accent2">
            <a:shade val="80000"/>
            <a:hueOff val="-475844"/>
            <a:satOff val="-53987"/>
            <a:lumOff val="273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Let the Council know if you’d be willing to serve on a committee.</a:t>
          </a:r>
          <a:endParaRPr lang="en-US" sz="2400" kern="1200"/>
        </a:p>
      </dsp:txBody>
      <dsp:txXfrm>
        <a:off x="45235" y="2342354"/>
        <a:ext cx="8138237" cy="836169"/>
      </dsp:txXfrm>
    </dsp:sp>
    <dsp:sp modelId="{09549C31-9BCA-422F-8A73-8ED102313622}">
      <dsp:nvSpPr>
        <dsp:cNvPr id="0" name=""/>
        <dsp:cNvSpPr/>
      </dsp:nvSpPr>
      <dsp:spPr>
        <a:xfrm>
          <a:off x="0" y="3292879"/>
          <a:ext cx="8228707" cy="926639"/>
        </a:xfrm>
        <a:prstGeom prst="roundRect">
          <a:avLst/>
        </a:prstGeom>
        <a:solidFill>
          <a:schemeClr val="accent2">
            <a:shade val="80000"/>
            <a:hueOff val="-713766"/>
            <a:satOff val="-80981"/>
            <a:lumOff val="409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Comment on proposed rulemaking.</a:t>
          </a:r>
          <a:endParaRPr lang="en-US" sz="2400" kern="1200"/>
        </a:p>
      </dsp:txBody>
      <dsp:txXfrm>
        <a:off x="45235" y="3338114"/>
        <a:ext cx="8138237" cy="8361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6D9BA-ACFF-4C25-B70C-1C0335EEDC2A}">
      <dsp:nvSpPr>
        <dsp:cNvPr id="0" name=""/>
        <dsp:cNvSpPr/>
      </dsp:nvSpPr>
      <dsp:spPr>
        <a:xfrm>
          <a:off x="0" y="20470"/>
          <a:ext cx="7162801" cy="50544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Contact between Council and USDA Headquarters</a:t>
          </a:r>
          <a:endParaRPr lang="en-US" sz="1800" kern="1200" dirty="0"/>
        </a:p>
      </dsp:txBody>
      <dsp:txXfrm>
        <a:off x="24674" y="45144"/>
        <a:ext cx="7113453" cy="456092"/>
      </dsp:txXfrm>
    </dsp:sp>
    <dsp:sp modelId="{2C52113E-2B64-43AD-B883-9627A628E120}">
      <dsp:nvSpPr>
        <dsp:cNvPr id="0" name=""/>
        <dsp:cNvSpPr/>
      </dsp:nvSpPr>
      <dsp:spPr>
        <a:xfrm>
          <a:off x="0" y="603670"/>
          <a:ext cx="7162801" cy="505440"/>
        </a:xfrm>
        <a:prstGeom prst="roundRect">
          <a:avLst/>
        </a:prstGeom>
        <a:solidFill>
          <a:schemeClr val="accent2">
            <a:shade val="80000"/>
            <a:hueOff val="-142753"/>
            <a:satOff val="-16196"/>
            <a:lumOff val="8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Field specialists will attend all Council meetings</a:t>
          </a:r>
          <a:endParaRPr lang="en-US" sz="1800" kern="1200" dirty="0"/>
        </a:p>
      </dsp:txBody>
      <dsp:txXfrm>
        <a:off x="24674" y="628344"/>
        <a:ext cx="7113453" cy="456092"/>
      </dsp:txXfrm>
    </dsp:sp>
    <dsp:sp modelId="{052AD5A5-A5AF-4334-87C9-DAA983A174EE}">
      <dsp:nvSpPr>
        <dsp:cNvPr id="0" name=""/>
        <dsp:cNvSpPr/>
      </dsp:nvSpPr>
      <dsp:spPr>
        <a:xfrm>
          <a:off x="24532" y="1186871"/>
          <a:ext cx="7113735" cy="382239"/>
        </a:xfrm>
        <a:prstGeom prst="roundRect">
          <a:avLst/>
        </a:prstGeom>
        <a:solidFill>
          <a:schemeClr val="accent2">
            <a:shade val="80000"/>
            <a:hueOff val="-285506"/>
            <a:satOff val="-32392"/>
            <a:lumOff val="163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Evaluate all Council recommendations</a:t>
          </a:r>
          <a:endParaRPr lang="en-US" sz="1800" kern="1200" dirty="0"/>
        </a:p>
      </dsp:txBody>
      <dsp:txXfrm>
        <a:off x="43191" y="1205530"/>
        <a:ext cx="7076417" cy="344921"/>
      </dsp:txXfrm>
    </dsp:sp>
    <dsp:sp modelId="{3F4EFA9E-05CB-431C-85E4-CCE1B92E7D0D}">
      <dsp:nvSpPr>
        <dsp:cNvPr id="0" name=""/>
        <dsp:cNvSpPr/>
      </dsp:nvSpPr>
      <dsp:spPr>
        <a:xfrm>
          <a:off x="0" y="1569110"/>
          <a:ext cx="7162801" cy="572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419"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Legal and marketing order conformity</a:t>
          </a:r>
          <a:endParaRPr lang="en-US" sz="1800" kern="1200" dirty="0"/>
        </a:p>
        <a:p>
          <a:pPr marL="171450" lvl="1" indent="-171450" algn="l" defTabSz="800100" rtl="0">
            <a:lnSpc>
              <a:spcPct val="90000"/>
            </a:lnSpc>
            <a:spcBef>
              <a:spcPct val="0"/>
            </a:spcBef>
            <a:spcAft>
              <a:spcPct val="20000"/>
            </a:spcAft>
            <a:buChar char="••"/>
          </a:pPr>
          <a:r>
            <a:rPr lang="en-US" sz="1800" kern="1200" dirty="0" smtClean="0"/>
            <a:t>USDA policy</a:t>
          </a:r>
          <a:endParaRPr lang="en-US" sz="1800" kern="1200" dirty="0"/>
        </a:p>
      </dsp:txBody>
      <dsp:txXfrm>
        <a:off x="0" y="1569110"/>
        <a:ext cx="7162801" cy="572872"/>
      </dsp:txXfrm>
    </dsp:sp>
    <dsp:sp modelId="{408BB775-C132-4314-AE3B-F4FA264F210A}">
      <dsp:nvSpPr>
        <dsp:cNvPr id="0" name=""/>
        <dsp:cNvSpPr/>
      </dsp:nvSpPr>
      <dsp:spPr>
        <a:xfrm>
          <a:off x="0" y="2141982"/>
          <a:ext cx="7162801" cy="505440"/>
        </a:xfrm>
        <a:prstGeom prst="roundRect">
          <a:avLst/>
        </a:prstGeom>
        <a:solidFill>
          <a:schemeClr val="accent2">
            <a:shade val="80000"/>
            <a:hueOff val="-428260"/>
            <a:satOff val="-48589"/>
            <a:lumOff val="24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Conduct rulemaking</a:t>
          </a:r>
          <a:endParaRPr lang="en-US" sz="1800" kern="1200" dirty="0"/>
        </a:p>
      </dsp:txBody>
      <dsp:txXfrm>
        <a:off x="24674" y="2166656"/>
        <a:ext cx="7113453" cy="456092"/>
      </dsp:txXfrm>
    </dsp:sp>
    <dsp:sp modelId="{BFE1B8A6-A278-4577-87BA-4BBBC03506CF}">
      <dsp:nvSpPr>
        <dsp:cNvPr id="0" name=""/>
        <dsp:cNvSpPr/>
      </dsp:nvSpPr>
      <dsp:spPr>
        <a:xfrm>
          <a:off x="0" y="2725182"/>
          <a:ext cx="7162801" cy="505440"/>
        </a:xfrm>
        <a:prstGeom prst="roundRect">
          <a:avLst/>
        </a:prstGeom>
        <a:solidFill>
          <a:schemeClr val="accent2">
            <a:shade val="80000"/>
            <a:hueOff val="-571013"/>
            <a:satOff val="-64785"/>
            <a:lumOff val="327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Facilitate enforcement of marketing order requirements</a:t>
          </a:r>
          <a:endParaRPr lang="en-US" sz="1800" kern="1200" dirty="0"/>
        </a:p>
      </dsp:txBody>
      <dsp:txXfrm>
        <a:off x="24674" y="2749856"/>
        <a:ext cx="7113453" cy="456092"/>
      </dsp:txXfrm>
    </dsp:sp>
    <dsp:sp modelId="{78DA3ED6-C6F1-4A36-A523-031408452612}">
      <dsp:nvSpPr>
        <dsp:cNvPr id="0" name=""/>
        <dsp:cNvSpPr/>
      </dsp:nvSpPr>
      <dsp:spPr>
        <a:xfrm>
          <a:off x="0" y="3308382"/>
          <a:ext cx="7162801" cy="505440"/>
        </a:xfrm>
        <a:prstGeom prst="roundRect">
          <a:avLst/>
        </a:prstGeom>
        <a:solidFill>
          <a:schemeClr val="accent2">
            <a:shade val="80000"/>
            <a:hueOff val="-713766"/>
            <a:satOff val="-80981"/>
            <a:lumOff val="409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Enforce Council operating requirements</a:t>
          </a:r>
          <a:endParaRPr lang="en-US" sz="1800" kern="1200" dirty="0"/>
        </a:p>
      </dsp:txBody>
      <dsp:txXfrm>
        <a:off x="24674" y="3333056"/>
        <a:ext cx="7113453" cy="456092"/>
      </dsp:txXfrm>
    </dsp:sp>
    <dsp:sp modelId="{CA8CCDC7-C32B-44D2-ABD5-92B9AA0A5ECC}">
      <dsp:nvSpPr>
        <dsp:cNvPr id="0" name=""/>
        <dsp:cNvSpPr/>
      </dsp:nvSpPr>
      <dsp:spPr>
        <a:xfrm>
          <a:off x="0" y="3813822"/>
          <a:ext cx="7162801" cy="572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419"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smtClean="0"/>
            <a:t>Internal controls</a:t>
          </a:r>
          <a:endParaRPr lang="en-US" sz="1800" kern="1200"/>
        </a:p>
        <a:p>
          <a:pPr marL="171450" lvl="1" indent="-171450" algn="l" defTabSz="800100" rtl="0">
            <a:lnSpc>
              <a:spcPct val="90000"/>
            </a:lnSpc>
            <a:spcBef>
              <a:spcPct val="0"/>
            </a:spcBef>
            <a:spcAft>
              <a:spcPct val="20000"/>
            </a:spcAft>
            <a:buChar char="••"/>
          </a:pPr>
          <a:r>
            <a:rPr lang="en-US" sz="1800" kern="1200" dirty="0" smtClean="0"/>
            <a:t>Administrative operations</a:t>
          </a:r>
          <a:endParaRPr lang="en-US" sz="1800" kern="1200" dirty="0"/>
        </a:p>
      </dsp:txBody>
      <dsp:txXfrm>
        <a:off x="0" y="3813822"/>
        <a:ext cx="7162801" cy="572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0E9C-0AD7-4BBC-B004-37820ADB20CE}">
      <dsp:nvSpPr>
        <dsp:cNvPr id="0" name=""/>
        <dsp:cNvSpPr/>
      </dsp:nvSpPr>
      <dsp:spPr>
        <a:xfrm>
          <a:off x="-654848" y="0"/>
          <a:ext cx="6553200" cy="927509"/>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700" kern="1200" dirty="0" smtClean="0"/>
            <a:t>Aug 22: Call for Nominations - growers and shellers</a:t>
          </a:r>
          <a:endParaRPr lang="en-US" sz="1700" kern="1200" dirty="0"/>
        </a:p>
      </dsp:txBody>
      <dsp:txXfrm>
        <a:off x="-627682" y="27166"/>
        <a:ext cx="5217746" cy="873177"/>
      </dsp:txXfrm>
    </dsp:sp>
    <dsp:sp modelId="{3BDA7F82-FE64-4071-9FAE-D215197CAF33}">
      <dsp:nvSpPr>
        <dsp:cNvPr id="0" name=""/>
        <dsp:cNvSpPr/>
      </dsp:nvSpPr>
      <dsp:spPr>
        <a:xfrm>
          <a:off x="-216255" y="1096147"/>
          <a:ext cx="6553200" cy="927509"/>
        </a:xfrm>
        <a:prstGeom prst="roundRect">
          <a:avLst>
            <a:gd name="adj" fmla="val 10000"/>
          </a:avLst>
        </a:prstGeom>
        <a:solidFill>
          <a:schemeClr val="accent2">
            <a:shade val="80000"/>
            <a:hueOff val="-237922"/>
            <a:satOff val="-26994"/>
            <a:lumOff val="136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smtClean="0"/>
            <a:t>Sep 16: Ballots sent out with names of nominees</a:t>
          </a:r>
        </a:p>
        <a:p>
          <a:pPr lvl="0" algn="l">
            <a:spcBef>
              <a:spcPct val="0"/>
            </a:spcBef>
          </a:pPr>
          <a:endParaRPr lang="en-US" sz="1600" kern="1200" dirty="0"/>
        </a:p>
      </dsp:txBody>
      <dsp:txXfrm>
        <a:off x="-189089" y="1123313"/>
        <a:ext cx="5196436" cy="873177"/>
      </dsp:txXfrm>
    </dsp:sp>
    <dsp:sp modelId="{EFE825D0-B67F-4C1A-9894-94F1B974D35E}">
      <dsp:nvSpPr>
        <dsp:cNvPr id="0" name=""/>
        <dsp:cNvSpPr/>
      </dsp:nvSpPr>
      <dsp:spPr>
        <a:xfrm>
          <a:off x="216255" y="2192294"/>
          <a:ext cx="6553200" cy="927509"/>
        </a:xfrm>
        <a:prstGeom prst="roundRect">
          <a:avLst>
            <a:gd name="adj" fmla="val 10000"/>
          </a:avLst>
        </a:prstGeom>
        <a:solidFill>
          <a:schemeClr val="accent2">
            <a:shade val="80000"/>
            <a:hueOff val="-475844"/>
            <a:satOff val="-53987"/>
            <a:lumOff val="273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smtClean="0"/>
            <a:t>Results sent to Secretary for selection</a:t>
          </a:r>
        </a:p>
        <a:p>
          <a:pPr lvl="0" algn="l">
            <a:spcBef>
              <a:spcPct val="0"/>
            </a:spcBef>
          </a:pPr>
          <a:endParaRPr lang="en-US" sz="1600" kern="1200" dirty="0"/>
        </a:p>
      </dsp:txBody>
      <dsp:txXfrm>
        <a:off x="243421" y="2219460"/>
        <a:ext cx="5204627" cy="873177"/>
      </dsp:txXfrm>
    </dsp:sp>
    <dsp:sp modelId="{10C10A41-2FBC-42CD-834D-45932EF41117}">
      <dsp:nvSpPr>
        <dsp:cNvPr id="0" name=""/>
        <dsp:cNvSpPr/>
      </dsp:nvSpPr>
      <dsp:spPr>
        <a:xfrm>
          <a:off x="655320" y="3288440"/>
          <a:ext cx="6553200" cy="927509"/>
        </a:xfrm>
        <a:prstGeom prst="roundRect">
          <a:avLst>
            <a:gd name="adj" fmla="val 10000"/>
          </a:avLst>
        </a:prstGeom>
        <a:solidFill>
          <a:schemeClr val="accent2">
            <a:shade val="80000"/>
            <a:hueOff val="-713766"/>
            <a:satOff val="-80981"/>
            <a:lumOff val="409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smtClean="0"/>
            <a:t>Council nominates Accumulator and Public Members</a:t>
          </a:r>
        </a:p>
        <a:p>
          <a:pPr lvl="0" algn="l">
            <a:spcBef>
              <a:spcPct val="0"/>
            </a:spcBef>
          </a:pPr>
          <a:endParaRPr lang="en-US" sz="1600" kern="1200" dirty="0"/>
        </a:p>
      </dsp:txBody>
      <dsp:txXfrm>
        <a:off x="682486" y="3315606"/>
        <a:ext cx="5196436" cy="873177"/>
      </dsp:txXfrm>
    </dsp:sp>
    <dsp:sp modelId="{D4BE9661-DF05-4EBD-BE5A-781AA3DAE081}">
      <dsp:nvSpPr>
        <dsp:cNvPr id="0" name=""/>
        <dsp:cNvSpPr/>
      </dsp:nvSpPr>
      <dsp:spPr>
        <a:xfrm>
          <a:off x="4639679" y="710387"/>
          <a:ext cx="602880" cy="602880"/>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4775327" y="710387"/>
        <a:ext cx="331584" cy="453667"/>
      </dsp:txXfrm>
    </dsp:sp>
    <dsp:sp modelId="{5EBAB2BD-7DAE-400F-9B73-B11E5DF3E0D1}">
      <dsp:nvSpPr>
        <dsp:cNvPr id="0" name=""/>
        <dsp:cNvSpPr/>
      </dsp:nvSpPr>
      <dsp:spPr>
        <a:xfrm>
          <a:off x="5078743" y="1806534"/>
          <a:ext cx="602880" cy="602880"/>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5214391" y="1806534"/>
        <a:ext cx="331584" cy="453667"/>
      </dsp:txXfrm>
    </dsp:sp>
    <dsp:sp modelId="{FF93095C-2263-4CC1-A5DD-EA3CA60B50A1}">
      <dsp:nvSpPr>
        <dsp:cNvPr id="0" name=""/>
        <dsp:cNvSpPr/>
      </dsp:nvSpPr>
      <dsp:spPr>
        <a:xfrm>
          <a:off x="5511254" y="2902681"/>
          <a:ext cx="602880" cy="602880"/>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5646902" y="2902681"/>
        <a:ext cx="331584" cy="453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D39E5-3D30-4D46-B0ED-6F1B752849B9}">
      <dsp:nvSpPr>
        <dsp:cNvPr id="0" name=""/>
        <dsp:cNvSpPr/>
      </dsp:nvSpPr>
      <dsp:spPr>
        <a:xfrm>
          <a:off x="0" y="291919"/>
          <a:ext cx="8228707" cy="538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Three seats per Region – East, Central, West</a:t>
          </a:r>
          <a:endParaRPr lang="en-US" sz="2300" kern="1200"/>
        </a:p>
      </dsp:txBody>
      <dsp:txXfrm>
        <a:off x="26273" y="318192"/>
        <a:ext cx="8176161" cy="485654"/>
      </dsp:txXfrm>
    </dsp:sp>
    <dsp:sp modelId="{643BB65F-B052-4DE7-8C0F-B50ACA1EA72F}">
      <dsp:nvSpPr>
        <dsp:cNvPr id="0" name=""/>
        <dsp:cNvSpPr/>
      </dsp:nvSpPr>
      <dsp:spPr>
        <a:xfrm>
          <a:off x="0" y="896359"/>
          <a:ext cx="8228707" cy="538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Must meet definition of Grower: 30 acres or 50,000 </a:t>
          </a:r>
          <a:r>
            <a:rPr lang="en-US" sz="2300" kern="1200" dirty="0" smtClean="0"/>
            <a:t>pounds</a:t>
          </a:r>
          <a:r>
            <a:rPr lang="en-US" sz="2300" kern="1200" dirty="0" smtClean="0"/>
            <a:t>.</a:t>
          </a:r>
          <a:endParaRPr lang="en-US" sz="2300" kern="1200" dirty="0"/>
        </a:p>
      </dsp:txBody>
      <dsp:txXfrm>
        <a:off x="26273" y="922632"/>
        <a:ext cx="8176161" cy="485654"/>
      </dsp:txXfrm>
    </dsp:sp>
    <dsp:sp modelId="{1CB9F149-D020-4E9A-A6D8-2FECD1B94096}">
      <dsp:nvSpPr>
        <dsp:cNvPr id="0" name=""/>
        <dsp:cNvSpPr/>
      </dsp:nvSpPr>
      <dsp:spPr>
        <a:xfrm>
          <a:off x="0" y="1500799"/>
          <a:ext cx="8228707" cy="538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Nomination Form with </a:t>
          </a:r>
          <a:r>
            <a:rPr lang="en-US" sz="2300" b="1" kern="1200" smtClean="0"/>
            <a:t>two</a:t>
          </a:r>
          <a:r>
            <a:rPr lang="en-US" sz="2300" kern="1200" smtClean="0"/>
            <a:t> supporting signatures</a:t>
          </a:r>
          <a:endParaRPr lang="en-US" sz="2300" kern="1200"/>
        </a:p>
      </dsp:txBody>
      <dsp:txXfrm>
        <a:off x="26273" y="1527072"/>
        <a:ext cx="8176161" cy="485654"/>
      </dsp:txXfrm>
    </dsp:sp>
    <dsp:sp modelId="{FAA2F62A-74C0-4861-B038-BC8ED1C728D6}">
      <dsp:nvSpPr>
        <dsp:cNvPr id="0" name=""/>
        <dsp:cNvSpPr/>
      </dsp:nvSpPr>
      <dsp:spPr>
        <a:xfrm>
          <a:off x="0" y="2105239"/>
          <a:ext cx="8228707" cy="538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Complete Background Statement</a:t>
          </a:r>
          <a:endParaRPr lang="en-US" sz="2300" kern="1200"/>
        </a:p>
      </dsp:txBody>
      <dsp:txXfrm>
        <a:off x="26273" y="2131512"/>
        <a:ext cx="8176161" cy="485654"/>
      </dsp:txXfrm>
    </dsp:sp>
    <dsp:sp modelId="{8DB65D31-584F-47D5-A0AE-4AF183F76384}">
      <dsp:nvSpPr>
        <dsp:cNvPr id="0" name=""/>
        <dsp:cNvSpPr/>
      </dsp:nvSpPr>
      <dsp:spPr>
        <a:xfrm>
          <a:off x="0" y="2709679"/>
          <a:ext cx="8228707" cy="538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All qualified nominees will be listed on ballot</a:t>
          </a:r>
          <a:endParaRPr lang="en-US" sz="2300" kern="1200"/>
        </a:p>
      </dsp:txBody>
      <dsp:txXfrm>
        <a:off x="26273" y="2735952"/>
        <a:ext cx="8176161" cy="485654"/>
      </dsp:txXfrm>
    </dsp:sp>
    <dsp:sp modelId="{EA6B9904-BF48-4914-BF33-60BEB6887655}">
      <dsp:nvSpPr>
        <dsp:cNvPr id="0" name=""/>
        <dsp:cNvSpPr/>
      </dsp:nvSpPr>
      <dsp:spPr>
        <a:xfrm>
          <a:off x="0" y="3314119"/>
          <a:ext cx="8228707" cy="538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Ballot mailed to known qualified growers</a:t>
          </a:r>
          <a:endParaRPr lang="en-US" sz="2300" kern="1200"/>
        </a:p>
      </dsp:txBody>
      <dsp:txXfrm>
        <a:off x="26273" y="3340392"/>
        <a:ext cx="8176161" cy="485654"/>
      </dsp:txXfrm>
    </dsp:sp>
    <dsp:sp modelId="{978DACFD-67AF-46E4-8A10-8666F4B2A18E}">
      <dsp:nvSpPr>
        <dsp:cNvPr id="0" name=""/>
        <dsp:cNvSpPr/>
      </dsp:nvSpPr>
      <dsp:spPr>
        <a:xfrm>
          <a:off x="0" y="3852319"/>
          <a:ext cx="8228707"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61" tIns="29210" rIns="163576" bIns="29210" numCol="1" spcCol="1270" anchor="t" anchorCtr="0">
          <a:noAutofit/>
        </a:bodyPr>
        <a:lstStyle/>
        <a:p>
          <a:pPr marL="171450" lvl="1" indent="-171450" algn="l" defTabSz="800100" rtl="0">
            <a:lnSpc>
              <a:spcPct val="90000"/>
            </a:lnSpc>
            <a:spcBef>
              <a:spcPct val="0"/>
            </a:spcBef>
            <a:spcAft>
              <a:spcPct val="20000"/>
            </a:spcAft>
            <a:buChar char="••"/>
          </a:pPr>
          <a:endParaRPr lang="en-US" sz="1800" kern="1200"/>
        </a:p>
      </dsp:txBody>
      <dsp:txXfrm>
        <a:off x="0" y="3852319"/>
        <a:ext cx="8228707" cy="380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4C8A8-8F60-4A5C-BA75-9CE9519BEBC6}">
      <dsp:nvSpPr>
        <dsp:cNvPr id="0" name=""/>
        <dsp:cNvSpPr/>
      </dsp:nvSpPr>
      <dsp:spPr>
        <a:xfrm>
          <a:off x="0" y="88519"/>
          <a:ext cx="8228707"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t>Two seats per Region – East, Central, West</a:t>
          </a:r>
          <a:endParaRPr lang="en-US" sz="2200" kern="1200"/>
        </a:p>
      </dsp:txBody>
      <dsp:txXfrm>
        <a:off x="25130" y="113649"/>
        <a:ext cx="8178447" cy="464540"/>
      </dsp:txXfrm>
    </dsp:sp>
    <dsp:sp modelId="{C68BAC03-2A04-4843-916D-2695816BC235}">
      <dsp:nvSpPr>
        <dsp:cNvPr id="0" name=""/>
        <dsp:cNvSpPr/>
      </dsp:nvSpPr>
      <dsp:spPr>
        <a:xfrm>
          <a:off x="0" y="666679"/>
          <a:ext cx="8228707"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Must meet definition of sheller: more than 1 million </a:t>
          </a:r>
          <a:r>
            <a:rPr lang="en-US" sz="2200" kern="1200" dirty="0" smtClean="0"/>
            <a:t>pounds.</a:t>
          </a:r>
          <a:endParaRPr lang="en-US" sz="2200" kern="1200" dirty="0"/>
        </a:p>
      </dsp:txBody>
      <dsp:txXfrm>
        <a:off x="25130" y="691809"/>
        <a:ext cx="8178447" cy="464540"/>
      </dsp:txXfrm>
    </dsp:sp>
    <dsp:sp modelId="{F9FD1281-FF2C-415B-968F-2ED894330A88}">
      <dsp:nvSpPr>
        <dsp:cNvPr id="0" name=""/>
        <dsp:cNvSpPr/>
      </dsp:nvSpPr>
      <dsp:spPr>
        <a:xfrm>
          <a:off x="0" y="1244839"/>
          <a:ext cx="8228707"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Volume includes only pecans produced in </a:t>
          </a:r>
          <a:r>
            <a:rPr lang="en-US" sz="2200" kern="1200" dirty="0" smtClean="0"/>
            <a:t>United States.</a:t>
          </a:r>
          <a:endParaRPr lang="en-US" sz="2200" kern="1200" dirty="0"/>
        </a:p>
      </dsp:txBody>
      <dsp:txXfrm>
        <a:off x="25130" y="1269969"/>
        <a:ext cx="8178447" cy="464540"/>
      </dsp:txXfrm>
    </dsp:sp>
    <dsp:sp modelId="{F13BD5A0-5EE6-4FE4-B3EA-ED5A9C4A1FA6}">
      <dsp:nvSpPr>
        <dsp:cNvPr id="0" name=""/>
        <dsp:cNvSpPr/>
      </dsp:nvSpPr>
      <dsp:spPr>
        <a:xfrm>
          <a:off x="0" y="1822999"/>
          <a:ext cx="8228707"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t>Nomination Form with </a:t>
          </a:r>
          <a:r>
            <a:rPr lang="en-US" sz="2200" b="1" kern="1200" smtClean="0"/>
            <a:t>one</a:t>
          </a:r>
          <a:r>
            <a:rPr lang="en-US" sz="2200" kern="1200" smtClean="0"/>
            <a:t> supporting signature</a:t>
          </a:r>
          <a:endParaRPr lang="en-US" sz="2200" kern="1200"/>
        </a:p>
      </dsp:txBody>
      <dsp:txXfrm>
        <a:off x="25130" y="1848129"/>
        <a:ext cx="8178447" cy="464540"/>
      </dsp:txXfrm>
    </dsp:sp>
    <dsp:sp modelId="{9A1A172D-24D4-4780-9B5A-9AA96C4A115D}">
      <dsp:nvSpPr>
        <dsp:cNvPr id="0" name=""/>
        <dsp:cNvSpPr/>
      </dsp:nvSpPr>
      <dsp:spPr>
        <a:xfrm>
          <a:off x="0" y="2401159"/>
          <a:ext cx="8228707"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t>Complete Background Statement</a:t>
          </a:r>
          <a:endParaRPr lang="en-US" sz="2200" kern="1200"/>
        </a:p>
      </dsp:txBody>
      <dsp:txXfrm>
        <a:off x="25130" y="2426289"/>
        <a:ext cx="8178447" cy="464540"/>
      </dsp:txXfrm>
    </dsp:sp>
    <dsp:sp modelId="{4D21511A-9DE8-4C37-B8BD-6AD7BB5DC3C9}">
      <dsp:nvSpPr>
        <dsp:cNvPr id="0" name=""/>
        <dsp:cNvSpPr/>
      </dsp:nvSpPr>
      <dsp:spPr>
        <a:xfrm>
          <a:off x="0" y="2979319"/>
          <a:ext cx="8228707"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t>All qualified nominees will be listed on ballot</a:t>
          </a:r>
          <a:endParaRPr lang="en-US" sz="2200" kern="1200"/>
        </a:p>
      </dsp:txBody>
      <dsp:txXfrm>
        <a:off x="25130" y="3004449"/>
        <a:ext cx="8178447" cy="464540"/>
      </dsp:txXfrm>
    </dsp:sp>
    <dsp:sp modelId="{8D43FE9D-E549-46B1-82A1-7E22BA99B140}">
      <dsp:nvSpPr>
        <dsp:cNvPr id="0" name=""/>
        <dsp:cNvSpPr/>
      </dsp:nvSpPr>
      <dsp:spPr>
        <a:xfrm>
          <a:off x="0" y="3557479"/>
          <a:ext cx="8228707"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Ballot mailed to known qualified shellers</a:t>
          </a:r>
          <a:endParaRPr lang="en-US" sz="2200" kern="1200" dirty="0"/>
        </a:p>
      </dsp:txBody>
      <dsp:txXfrm>
        <a:off x="25130" y="3582609"/>
        <a:ext cx="8178447" cy="464540"/>
      </dsp:txXfrm>
    </dsp:sp>
    <dsp:sp modelId="{57A0BC83-CB2D-46BC-8711-5E7106205305}">
      <dsp:nvSpPr>
        <dsp:cNvPr id="0" name=""/>
        <dsp:cNvSpPr/>
      </dsp:nvSpPr>
      <dsp:spPr>
        <a:xfrm>
          <a:off x="0" y="4072279"/>
          <a:ext cx="8228707"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61" tIns="27940" rIns="156464" bIns="27940" numCol="1" spcCol="1270" anchor="t" anchorCtr="0">
          <a:noAutofit/>
        </a:bodyPr>
        <a:lstStyle/>
        <a:p>
          <a:pPr marL="171450" lvl="1" indent="-171450" algn="l" defTabSz="755650" rtl="0">
            <a:lnSpc>
              <a:spcPct val="90000"/>
            </a:lnSpc>
            <a:spcBef>
              <a:spcPct val="0"/>
            </a:spcBef>
            <a:spcAft>
              <a:spcPct val="20000"/>
            </a:spcAft>
            <a:buChar char="••"/>
          </a:pPr>
          <a:endParaRPr lang="en-US" sz="1700" kern="1200"/>
        </a:p>
      </dsp:txBody>
      <dsp:txXfrm>
        <a:off x="0" y="4072279"/>
        <a:ext cx="8228707" cy="364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73E73-4080-40B4-BD4E-8D6F8C87817B}">
      <dsp:nvSpPr>
        <dsp:cNvPr id="0" name=""/>
        <dsp:cNvSpPr/>
      </dsp:nvSpPr>
      <dsp:spPr>
        <a:xfrm>
          <a:off x="2571" y="24428"/>
          <a:ext cx="2507456" cy="864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smtClean="0"/>
            <a:t>West</a:t>
          </a:r>
          <a:endParaRPr lang="en-US" sz="3000" kern="1200" dirty="0"/>
        </a:p>
      </dsp:txBody>
      <dsp:txXfrm>
        <a:off x="2571" y="24428"/>
        <a:ext cx="2507456" cy="864000"/>
      </dsp:txXfrm>
    </dsp:sp>
    <dsp:sp modelId="{57C169F4-D0C6-4C57-8A1D-49B65748723F}">
      <dsp:nvSpPr>
        <dsp:cNvPr id="0" name=""/>
        <dsp:cNvSpPr/>
      </dsp:nvSpPr>
      <dsp:spPr>
        <a:xfrm>
          <a:off x="2571" y="888428"/>
          <a:ext cx="2507456" cy="3613106"/>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Arizona</a:t>
          </a:r>
          <a:endParaRPr lang="en-US" sz="3000" kern="1200" dirty="0"/>
        </a:p>
        <a:p>
          <a:pPr marL="285750" lvl="1" indent="-285750" algn="l" defTabSz="1333500">
            <a:lnSpc>
              <a:spcPct val="90000"/>
            </a:lnSpc>
            <a:spcBef>
              <a:spcPct val="0"/>
            </a:spcBef>
            <a:spcAft>
              <a:spcPct val="15000"/>
            </a:spcAft>
            <a:buChar char="••"/>
          </a:pPr>
          <a:r>
            <a:rPr lang="en-US" sz="3000" kern="1200" dirty="0" smtClean="0"/>
            <a:t>California</a:t>
          </a:r>
          <a:endParaRPr lang="en-US" sz="3000" kern="1200" dirty="0"/>
        </a:p>
        <a:p>
          <a:pPr marL="285750" lvl="1" indent="-285750" algn="l" defTabSz="1333500">
            <a:lnSpc>
              <a:spcPct val="90000"/>
            </a:lnSpc>
            <a:spcBef>
              <a:spcPct val="0"/>
            </a:spcBef>
            <a:spcAft>
              <a:spcPct val="15000"/>
            </a:spcAft>
            <a:buChar char="••"/>
          </a:pPr>
          <a:r>
            <a:rPr lang="en-US" sz="3000" kern="1200" dirty="0" smtClean="0"/>
            <a:t>New Mexico</a:t>
          </a:r>
          <a:endParaRPr lang="en-US" sz="3000" kern="1200" dirty="0"/>
        </a:p>
      </dsp:txBody>
      <dsp:txXfrm>
        <a:off x="2571" y="888428"/>
        <a:ext cx="2507456" cy="3613106"/>
      </dsp:txXfrm>
    </dsp:sp>
    <dsp:sp modelId="{A7F777ED-8F7E-44FB-9EA2-DF5890DDD702}">
      <dsp:nvSpPr>
        <dsp:cNvPr id="0" name=""/>
        <dsp:cNvSpPr/>
      </dsp:nvSpPr>
      <dsp:spPr>
        <a:xfrm>
          <a:off x="2861071" y="24428"/>
          <a:ext cx="2507456" cy="864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smtClean="0"/>
            <a:t>Central</a:t>
          </a:r>
          <a:endParaRPr lang="en-US" sz="3000" kern="1200" dirty="0"/>
        </a:p>
      </dsp:txBody>
      <dsp:txXfrm>
        <a:off x="2861071" y="24428"/>
        <a:ext cx="2507456" cy="864000"/>
      </dsp:txXfrm>
    </dsp:sp>
    <dsp:sp modelId="{93745E33-ED22-4D5E-A12B-BFEE5AE2FD64}">
      <dsp:nvSpPr>
        <dsp:cNvPr id="0" name=""/>
        <dsp:cNvSpPr/>
      </dsp:nvSpPr>
      <dsp:spPr>
        <a:xfrm>
          <a:off x="2861071" y="888428"/>
          <a:ext cx="2507456" cy="3613106"/>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Arkansas</a:t>
          </a:r>
          <a:endParaRPr lang="en-US" sz="3000" kern="1200" dirty="0"/>
        </a:p>
        <a:p>
          <a:pPr marL="285750" lvl="1" indent="-285750" algn="l" defTabSz="1333500">
            <a:lnSpc>
              <a:spcPct val="90000"/>
            </a:lnSpc>
            <a:spcBef>
              <a:spcPct val="0"/>
            </a:spcBef>
            <a:spcAft>
              <a:spcPct val="15000"/>
            </a:spcAft>
            <a:buChar char="••"/>
          </a:pPr>
          <a:r>
            <a:rPr lang="en-US" sz="3000" kern="1200" dirty="0" smtClean="0"/>
            <a:t>Kansas</a:t>
          </a:r>
          <a:endParaRPr lang="en-US" sz="3000" kern="1200" dirty="0"/>
        </a:p>
        <a:p>
          <a:pPr marL="285750" lvl="1" indent="-285750" algn="l" defTabSz="1333500">
            <a:lnSpc>
              <a:spcPct val="90000"/>
            </a:lnSpc>
            <a:spcBef>
              <a:spcPct val="0"/>
            </a:spcBef>
            <a:spcAft>
              <a:spcPct val="15000"/>
            </a:spcAft>
            <a:buChar char="••"/>
          </a:pPr>
          <a:r>
            <a:rPr lang="en-US" sz="3000" kern="1200" dirty="0" smtClean="0"/>
            <a:t>Louisiana</a:t>
          </a:r>
          <a:endParaRPr lang="en-US" sz="3000" kern="1200" dirty="0"/>
        </a:p>
        <a:p>
          <a:pPr marL="285750" lvl="1" indent="-285750" algn="l" defTabSz="1333500">
            <a:lnSpc>
              <a:spcPct val="90000"/>
            </a:lnSpc>
            <a:spcBef>
              <a:spcPct val="0"/>
            </a:spcBef>
            <a:spcAft>
              <a:spcPct val="15000"/>
            </a:spcAft>
            <a:buChar char="••"/>
          </a:pPr>
          <a:r>
            <a:rPr lang="en-US" sz="3000" kern="1200" dirty="0" smtClean="0"/>
            <a:t>Mississippi</a:t>
          </a:r>
          <a:endParaRPr lang="en-US" sz="3000" kern="1200" dirty="0"/>
        </a:p>
        <a:p>
          <a:pPr marL="285750" lvl="1" indent="-285750" algn="l" defTabSz="1333500">
            <a:lnSpc>
              <a:spcPct val="90000"/>
            </a:lnSpc>
            <a:spcBef>
              <a:spcPct val="0"/>
            </a:spcBef>
            <a:spcAft>
              <a:spcPct val="15000"/>
            </a:spcAft>
            <a:buChar char="••"/>
          </a:pPr>
          <a:r>
            <a:rPr lang="en-US" sz="3000" kern="1200" dirty="0" smtClean="0"/>
            <a:t>Missouri</a:t>
          </a:r>
          <a:endParaRPr lang="en-US" sz="3000" kern="1200" dirty="0"/>
        </a:p>
        <a:p>
          <a:pPr marL="285750" lvl="1" indent="-285750" algn="l" defTabSz="1333500">
            <a:lnSpc>
              <a:spcPct val="90000"/>
            </a:lnSpc>
            <a:spcBef>
              <a:spcPct val="0"/>
            </a:spcBef>
            <a:spcAft>
              <a:spcPct val="15000"/>
            </a:spcAft>
            <a:buChar char="••"/>
          </a:pPr>
          <a:r>
            <a:rPr lang="en-US" sz="3000" kern="1200" dirty="0" smtClean="0"/>
            <a:t>Oklahoma</a:t>
          </a:r>
          <a:endParaRPr lang="en-US" sz="3000" kern="1200" dirty="0"/>
        </a:p>
        <a:p>
          <a:pPr marL="285750" lvl="1" indent="-285750" algn="l" defTabSz="1333500">
            <a:lnSpc>
              <a:spcPct val="90000"/>
            </a:lnSpc>
            <a:spcBef>
              <a:spcPct val="0"/>
            </a:spcBef>
            <a:spcAft>
              <a:spcPct val="15000"/>
            </a:spcAft>
            <a:buChar char="••"/>
          </a:pPr>
          <a:r>
            <a:rPr lang="en-US" sz="3000" kern="1200" dirty="0" smtClean="0"/>
            <a:t>Texas</a:t>
          </a:r>
          <a:endParaRPr lang="en-US" sz="3000" kern="1200" dirty="0"/>
        </a:p>
      </dsp:txBody>
      <dsp:txXfrm>
        <a:off x="2861071" y="888428"/>
        <a:ext cx="2507456" cy="3613106"/>
      </dsp:txXfrm>
    </dsp:sp>
    <dsp:sp modelId="{26EAD8E8-F8F8-4DE3-9CEF-771C75F87E89}">
      <dsp:nvSpPr>
        <dsp:cNvPr id="0" name=""/>
        <dsp:cNvSpPr/>
      </dsp:nvSpPr>
      <dsp:spPr>
        <a:xfrm>
          <a:off x="5719571" y="24428"/>
          <a:ext cx="2507456" cy="864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smtClean="0"/>
            <a:t>East</a:t>
          </a:r>
          <a:endParaRPr lang="en-US" sz="3000" kern="1200" dirty="0"/>
        </a:p>
      </dsp:txBody>
      <dsp:txXfrm>
        <a:off x="5719571" y="24428"/>
        <a:ext cx="2507456" cy="864000"/>
      </dsp:txXfrm>
    </dsp:sp>
    <dsp:sp modelId="{7A7B52A8-F915-4E25-8FBA-DA13135737F8}">
      <dsp:nvSpPr>
        <dsp:cNvPr id="0" name=""/>
        <dsp:cNvSpPr/>
      </dsp:nvSpPr>
      <dsp:spPr>
        <a:xfrm>
          <a:off x="5719571" y="888428"/>
          <a:ext cx="2507456" cy="3613106"/>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Alabama</a:t>
          </a:r>
          <a:endParaRPr lang="en-US" sz="3000" kern="1200" dirty="0"/>
        </a:p>
        <a:p>
          <a:pPr marL="285750" lvl="1" indent="-285750" algn="l" defTabSz="1333500">
            <a:lnSpc>
              <a:spcPct val="90000"/>
            </a:lnSpc>
            <a:spcBef>
              <a:spcPct val="0"/>
            </a:spcBef>
            <a:spcAft>
              <a:spcPct val="15000"/>
            </a:spcAft>
            <a:buChar char="••"/>
          </a:pPr>
          <a:r>
            <a:rPr lang="en-US" sz="3000" kern="1200" dirty="0" smtClean="0"/>
            <a:t>Florida</a:t>
          </a:r>
          <a:endParaRPr lang="en-US" sz="3000" kern="1200" dirty="0"/>
        </a:p>
        <a:p>
          <a:pPr marL="285750" lvl="1" indent="-285750" algn="l" defTabSz="1333500">
            <a:lnSpc>
              <a:spcPct val="90000"/>
            </a:lnSpc>
            <a:spcBef>
              <a:spcPct val="0"/>
            </a:spcBef>
            <a:spcAft>
              <a:spcPct val="15000"/>
            </a:spcAft>
            <a:buChar char="••"/>
          </a:pPr>
          <a:r>
            <a:rPr lang="en-US" sz="3000" kern="1200" dirty="0" smtClean="0"/>
            <a:t>Georgia</a:t>
          </a:r>
          <a:endParaRPr lang="en-US" sz="3000" kern="1200" dirty="0"/>
        </a:p>
        <a:p>
          <a:pPr marL="285750" lvl="1" indent="-285750" algn="l" defTabSz="1333500">
            <a:lnSpc>
              <a:spcPct val="90000"/>
            </a:lnSpc>
            <a:spcBef>
              <a:spcPct val="0"/>
            </a:spcBef>
            <a:spcAft>
              <a:spcPct val="15000"/>
            </a:spcAft>
            <a:buChar char="••"/>
          </a:pPr>
          <a:r>
            <a:rPr lang="en-US" sz="3000" kern="1200" dirty="0" smtClean="0"/>
            <a:t>North Carolina</a:t>
          </a:r>
          <a:endParaRPr lang="en-US" sz="3000" kern="1200" dirty="0"/>
        </a:p>
        <a:p>
          <a:pPr marL="285750" lvl="1" indent="-285750" algn="l" defTabSz="1333500">
            <a:lnSpc>
              <a:spcPct val="90000"/>
            </a:lnSpc>
            <a:spcBef>
              <a:spcPct val="0"/>
            </a:spcBef>
            <a:spcAft>
              <a:spcPct val="15000"/>
            </a:spcAft>
            <a:buChar char="••"/>
          </a:pPr>
          <a:r>
            <a:rPr lang="en-US" sz="3000" kern="1200" dirty="0" smtClean="0"/>
            <a:t>South Carolina</a:t>
          </a:r>
          <a:endParaRPr lang="en-US" sz="3000" kern="1200" dirty="0"/>
        </a:p>
      </dsp:txBody>
      <dsp:txXfrm>
        <a:off x="5719571" y="888428"/>
        <a:ext cx="2507456" cy="36131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BFDAA-FCF0-4B5B-BB63-A12C944BBAEC}">
      <dsp:nvSpPr>
        <dsp:cNvPr id="0" name=""/>
        <dsp:cNvSpPr/>
      </dsp:nvSpPr>
      <dsp:spPr>
        <a:xfrm>
          <a:off x="1512410" y="0"/>
          <a:ext cx="4525119" cy="4525119"/>
        </a:xfrm>
        <a:prstGeom prst="triangl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3AFA179-1368-424A-815B-0E729982569C}">
      <dsp:nvSpPr>
        <dsp:cNvPr id="0" name=""/>
        <dsp:cNvSpPr/>
      </dsp:nvSpPr>
      <dsp:spPr>
        <a:xfrm>
          <a:off x="3809559" y="685348"/>
          <a:ext cx="2941327" cy="643415"/>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t>Representing varied production area</a:t>
          </a:r>
          <a:endParaRPr lang="en-US" sz="1700" kern="1200"/>
        </a:p>
      </dsp:txBody>
      <dsp:txXfrm>
        <a:off x="3840968" y="716757"/>
        <a:ext cx="2878509" cy="580597"/>
      </dsp:txXfrm>
    </dsp:sp>
    <dsp:sp modelId="{9CCA9018-1E45-4DD6-9735-3FBE69B0D0DB}">
      <dsp:nvSpPr>
        <dsp:cNvPr id="0" name=""/>
        <dsp:cNvSpPr/>
      </dsp:nvSpPr>
      <dsp:spPr>
        <a:xfrm>
          <a:off x="3809559" y="1599751"/>
          <a:ext cx="2941327" cy="643415"/>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t>Women, minorities, those with disabilities</a:t>
          </a:r>
          <a:endParaRPr lang="en-US" sz="1700" kern="1200"/>
        </a:p>
      </dsp:txBody>
      <dsp:txXfrm>
        <a:off x="3840968" y="1631160"/>
        <a:ext cx="2878509" cy="580597"/>
      </dsp:txXfrm>
    </dsp:sp>
    <dsp:sp modelId="{FB9334C5-AA68-41D7-B5FB-7D74FD282D74}">
      <dsp:nvSpPr>
        <dsp:cNvPr id="0" name=""/>
        <dsp:cNvSpPr/>
      </dsp:nvSpPr>
      <dsp:spPr>
        <a:xfrm>
          <a:off x="3809559" y="2514147"/>
          <a:ext cx="2941327" cy="643415"/>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t>Small business – built into order</a:t>
          </a:r>
          <a:endParaRPr lang="en-US" sz="1700" kern="1200"/>
        </a:p>
      </dsp:txBody>
      <dsp:txXfrm>
        <a:off x="3840968" y="2545556"/>
        <a:ext cx="2878509" cy="580597"/>
      </dsp:txXfrm>
    </dsp:sp>
    <dsp:sp modelId="{C4D5B809-92FB-4F45-B5D5-0CC12C6AA0B5}">
      <dsp:nvSpPr>
        <dsp:cNvPr id="0" name=""/>
        <dsp:cNvSpPr/>
      </dsp:nvSpPr>
      <dsp:spPr>
        <a:xfrm>
          <a:off x="3809559" y="3428550"/>
          <a:ext cx="2941327" cy="643415"/>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t>Organic</a:t>
          </a:r>
          <a:endParaRPr lang="en-US" sz="1700" kern="1200"/>
        </a:p>
      </dsp:txBody>
      <dsp:txXfrm>
        <a:off x="3840968" y="3459959"/>
        <a:ext cx="2878509" cy="580597"/>
      </dsp:txXfrm>
    </dsp:sp>
    <dsp:sp modelId="{897E7E27-E318-4866-8271-66483B4D486E}">
      <dsp:nvSpPr>
        <dsp:cNvPr id="0" name=""/>
        <dsp:cNvSpPr/>
      </dsp:nvSpPr>
      <dsp:spPr>
        <a:xfrm>
          <a:off x="228140" y="2056949"/>
          <a:ext cx="2941327" cy="643415"/>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Variety of perspectives</a:t>
          </a:r>
          <a:endParaRPr lang="en-US" sz="1700" kern="1200" dirty="0"/>
        </a:p>
      </dsp:txBody>
      <dsp:txXfrm>
        <a:off x="259549" y="2088358"/>
        <a:ext cx="2878509" cy="5805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0E8EE-DBA9-4B33-B9BF-DC3CB4CB95C8}">
      <dsp:nvSpPr>
        <dsp:cNvPr id="0" name=""/>
        <dsp:cNvSpPr/>
      </dsp:nvSpPr>
      <dsp:spPr>
        <a:xfrm>
          <a:off x="0" y="631759"/>
          <a:ext cx="8228707" cy="77220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Nominated by the industry, selected by the Secretary, and serve at the will of USDA </a:t>
          </a:r>
          <a:endParaRPr lang="en-US" sz="2000" kern="1200" dirty="0"/>
        </a:p>
      </dsp:txBody>
      <dsp:txXfrm>
        <a:off x="37696" y="669455"/>
        <a:ext cx="8153315" cy="696808"/>
      </dsp:txXfrm>
    </dsp:sp>
    <dsp:sp modelId="{E72B7CF7-AE2F-443A-90C1-98B3D66F32F0}">
      <dsp:nvSpPr>
        <dsp:cNvPr id="0" name=""/>
        <dsp:cNvSpPr/>
      </dsp:nvSpPr>
      <dsp:spPr>
        <a:xfrm>
          <a:off x="0" y="1461559"/>
          <a:ext cx="8228707" cy="772200"/>
        </a:xfrm>
        <a:prstGeom prst="roundRect">
          <a:avLst/>
        </a:prstGeom>
        <a:solidFill>
          <a:schemeClr val="accent2">
            <a:shade val="80000"/>
            <a:hueOff val="-237922"/>
            <a:satOff val="-26994"/>
            <a:lumOff val="136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Hire staff to run day-to-day operations</a:t>
          </a:r>
          <a:endParaRPr lang="en-US" sz="2000" kern="1200"/>
        </a:p>
      </dsp:txBody>
      <dsp:txXfrm>
        <a:off x="37696" y="1499255"/>
        <a:ext cx="8153315" cy="696808"/>
      </dsp:txXfrm>
    </dsp:sp>
    <dsp:sp modelId="{82C37C1F-6C03-41AB-867B-BFEF78F12349}">
      <dsp:nvSpPr>
        <dsp:cNvPr id="0" name=""/>
        <dsp:cNvSpPr/>
      </dsp:nvSpPr>
      <dsp:spPr>
        <a:xfrm>
          <a:off x="0" y="2291359"/>
          <a:ext cx="8228707" cy="772200"/>
        </a:xfrm>
        <a:prstGeom prst="roundRect">
          <a:avLst/>
        </a:prstGeom>
        <a:solidFill>
          <a:schemeClr val="accent2">
            <a:shade val="80000"/>
            <a:hueOff val="-475844"/>
            <a:satOff val="-53987"/>
            <a:lumOff val="273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Responsible for the local administration of the marketing order, including fiduciary responsibility for Council funds and internal controls</a:t>
          </a:r>
          <a:endParaRPr lang="en-US" sz="2000" kern="1200" dirty="0"/>
        </a:p>
      </dsp:txBody>
      <dsp:txXfrm>
        <a:off x="37696" y="2329055"/>
        <a:ext cx="8153315" cy="696808"/>
      </dsp:txXfrm>
    </dsp:sp>
    <dsp:sp modelId="{09F2FD2A-517D-4E86-BDD3-A22792C99CD2}">
      <dsp:nvSpPr>
        <dsp:cNvPr id="0" name=""/>
        <dsp:cNvSpPr/>
      </dsp:nvSpPr>
      <dsp:spPr>
        <a:xfrm>
          <a:off x="0" y="3121159"/>
          <a:ext cx="8228707" cy="772200"/>
        </a:xfrm>
        <a:prstGeom prst="roundRect">
          <a:avLst/>
        </a:prstGeom>
        <a:solidFill>
          <a:schemeClr val="accent2">
            <a:shade val="80000"/>
            <a:hueOff val="-713766"/>
            <a:satOff val="-80981"/>
            <a:lumOff val="409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Recommend regulatory and administrative actions to USDA</a:t>
          </a:r>
          <a:endParaRPr lang="en-US" sz="2000" kern="1200"/>
        </a:p>
      </dsp:txBody>
      <dsp:txXfrm>
        <a:off x="37696" y="3158855"/>
        <a:ext cx="8153315" cy="696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55952-D5BC-42CF-8696-62FBD3C62766}">
      <dsp:nvSpPr>
        <dsp:cNvPr id="0" name=""/>
        <dsp:cNvSpPr/>
      </dsp:nvSpPr>
      <dsp:spPr>
        <a:xfrm>
          <a:off x="0" y="135"/>
          <a:ext cx="7620000" cy="777135"/>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Understand the marketing order, bylaws, parliamentary procedures, etc.  </a:t>
          </a:r>
          <a:endParaRPr lang="en-US" sz="2400" kern="1200" dirty="0"/>
        </a:p>
      </dsp:txBody>
      <dsp:txXfrm>
        <a:off x="37937" y="38072"/>
        <a:ext cx="7544126" cy="701261"/>
      </dsp:txXfrm>
    </dsp:sp>
    <dsp:sp modelId="{4BF7000B-33D1-42DA-AD56-3CE56A73659F}">
      <dsp:nvSpPr>
        <dsp:cNvPr id="0" name=""/>
        <dsp:cNvSpPr/>
      </dsp:nvSpPr>
      <dsp:spPr>
        <a:xfrm>
          <a:off x="0" y="789534"/>
          <a:ext cx="7620000" cy="777135"/>
        </a:xfrm>
        <a:prstGeom prst="roundRect">
          <a:avLst/>
        </a:prstGeom>
        <a:solidFill>
          <a:schemeClr val="accent2">
            <a:shade val="80000"/>
            <a:hueOff val="-142753"/>
            <a:satOff val="-16196"/>
            <a:lumOff val="8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Adhere to confidentiality, antitrust, and lobbying requirements</a:t>
          </a:r>
          <a:endParaRPr lang="en-US" sz="2400" kern="1200" dirty="0"/>
        </a:p>
      </dsp:txBody>
      <dsp:txXfrm>
        <a:off x="37937" y="827471"/>
        <a:ext cx="7544126" cy="701261"/>
      </dsp:txXfrm>
    </dsp:sp>
    <dsp:sp modelId="{C1B5DDEF-53C9-40B7-B0F5-E93A6A68A701}">
      <dsp:nvSpPr>
        <dsp:cNvPr id="0" name=""/>
        <dsp:cNvSpPr/>
      </dsp:nvSpPr>
      <dsp:spPr>
        <a:xfrm>
          <a:off x="0" y="1578932"/>
          <a:ext cx="7620000" cy="777135"/>
        </a:xfrm>
        <a:prstGeom prst="roundRect">
          <a:avLst/>
        </a:prstGeom>
        <a:solidFill>
          <a:schemeClr val="accent2">
            <a:shade val="80000"/>
            <a:hueOff val="-285506"/>
            <a:satOff val="-32392"/>
            <a:lumOff val="163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Gather local opinions, but represent the industry’s perspective</a:t>
          </a:r>
          <a:endParaRPr lang="en-US" sz="2400" kern="1200" dirty="0"/>
        </a:p>
      </dsp:txBody>
      <dsp:txXfrm>
        <a:off x="37937" y="1616869"/>
        <a:ext cx="7544126" cy="701261"/>
      </dsp:txXfrm>
    </dsp:sp>
    <dsp:sp modelId="{B22A17F4-7C4A-4CDF-95DA-44FE20E663CA}">
      <dsp:nvSpPr>
        <dsp:cNvPr id="0" name=""/>
        <dsp:cNvSpPr/>
      </dsp:nvSpPr>
      <dsp:spPr>
        <a:xfrm>
          <a:off x="0" y="2368331"/>
          <a:ext cx="7620000" cy="777135"/>
        </a:xfrm>
        <a:prstGeom prst="roundRect">
          <a:avLst/>
        </a:prstGeom>
        <a:solidFill>
          <a:schemeClr val="accent2">
            <a:shade val="80000"/>
            <a:hueOff val="-428260"/>
            <a:satOff val="-48589"/>
            <a:lumOff val="24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Attend meetings or notify alternate </a:t>
          </a:r>
          <a:endParaRPr lang="en-US" sz="2400" kern="1200" dirty="0"/>
        </a:p>
      </dsp:txBody>
      <dsp:txXfrm>
        <a:off x="37937" y="2406268"/>
        <a:ext cx="7544126" cy="701261"/>
      </dsp:txXfrm>
    </dsp:sp>
    <dsp:sp modelId="{090FEC40-0368-4F4B-A349-83FA4288E783}">
      <dsp:nvSpPr>
        <dsp:cNvPr id="0" name=""/>
        <dsp:cNvSpPr/>
      </dsp:nvSpPr>
      <dsp:spPr>
        <a:xfrm>
          <a:off x="0" y="3157729"/>
          <a:ext cx="7620000" cy="777135"/>
        </a:xfrm>
        <a:prstGeom prst="roundRect">
          <a:avLst/>
        </a:prstGeom>
        <a:solidFill>
          <a:schemeClr val="accent2">
            <a:shade val="80000"/>
            <a:hueOff val="-571013"/>
            <a:satOff val="-64785"/>
            <a:lumOff val="327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Review all meeting materials</a:t>
          </a:r>
          <a:endParaRPr lang="en-US" sz="2400" kern="1200" dirty="0"/>
        </a:p>
      </dsp:txBody>
      <dsp:txXfrm>
        <a:off x="37937" y="3195666"/>
        <a:ext cx="7544126" cy="701261"/>
      </dsp:txXfrm>
    </dsp:sp>
    <dsp:sp modelId="{ABF6B108-89E2-421B-82D8-BFCA68EFE769}">
      <dsp:nvSpPr>
        <dsp:cNvPr id="0" name=""/>
        <dsp:cNvSpPr/>
      </dsp:nvSpPr>
      <dsp:spPr>
        <a:xfrm>
          <a:off x="0" y="3947128"/>
          <a:ext cx="7620000" cy="777135"/>
        </a:xfrm>
        <a:prstGeom prst="roundRect">
          <a:avLst/>
        </a:prstGeom>
        <a:solidFill>
          <a:schemeClr val="accent2">
            <a:shade val="80000"/>
            <a:hueOff val="-713766"/>
            <a:satOff val="-80981"/>
            <a:lumOff val="409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Declare a conflict of interest prior to discussion</a:t>
          </a:r>
          <a:endParaRPr lang="en-US" sz="2400" kern="1200" dirty="0"/>
        </a:p>
      </dsp:txBody>
      <dsp:txXfrm>
        <a:off x="37937" y="3985065"/>
        <a:ext cx="7544126" cy="7012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80093-CF1D-435C-87DE-D86CF1DE5E4D}">
      <dsp:nvSpPr>
        <dsp:cNvPr id="0" name=""/>
        <dsp:cNvSpPr/>
      </dsp:nvSpPr>
      <dsp:spPr>
        <a:xfrm>
          <a:off x="0" y="38775"/>
          <a:ext cx="8228707" cy="76050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The Order is effective as of August 5, 2016.</a:t>
          </a:r>
          <a:endParaRPr lang="en-US" sz="2000" kern="1200"/>
        </a:p>
      </dsp:txBody>
      <dsp:txXfrm>
        <a:off x="37125" y="75900"/>
        <a:ext cx="8154457" cy="686250"/>
      </dsp:txXfrm>
    </dsp:sp>
    <dsp:sp modelId="{0C60E03D-3166-46FE-8422-7E7244DE51A3}">
      <dsp:nvSpPr>
        <dsp:cNvPr id="0" name=""/>
        <dsp:cNvSpPr/>
      </dsp:nvSpPr>
      <dsp:spPr>
        <a:xfrm>
          <a:off x="0" y="856875"/>
          <a:ext cx="8228707" cy="760500"/>
        </a:xfrm>
        <a:prstGeom prst="roundRect">
          <a:avLst/>
        </a:prstGeom>
        <a:solidFill>
          <a:schemeClr val="accent2">
            <a:shade val="80000"/>
            <a:hueOff val="-178442"/>
            <a:satOff val="-20245"/>
            <a:lumOff val="102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Assessment and reporting requirements will apply to 2016-2017 crop year.</a:t>
          </a:r>
          <a:endParaRPr lang="en-US" sz="2000" kern="1200"/>
        </a:p>
      </dsp:txBody>
      <dsp:txXfrm>
        <a:off x="37125" y="894000"/>
        <a:ext cx="8154457" cy="686250"/>
      </dsp:txXfrm>
    </dsp:sp>
    <dsp:sp modelId="{CF5C58A9-D924-4531-8F15-75121E591905}">
      <dsp:nvSpPr>
        <dsp:cNvPr id="0" name=""/>
        <dsp:cNvSpPr/>
      </dsp:nvSpPr>
      <dsp:spPr>
        <a:xfrm>
          <a:off x="0" y="1674975"/>
          <a:ext cx="8228707" cy="760500"/>
        </a:xfrm>
        <a:prstGeom prst="roundRect">
          <a:avLst/>
        </a:prstGeom>
        <a:solidFill>
          <a:schemeClr val="accent2">
            <a:shade val="80000"/>
            <a:hueOff val="-356883"/>
            <a:satOff val="-40490"/>
            <a:lumOff val="20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Rates and forms to be recommended by Council, but can be retroactive to cover the entire season.</a:t>
          </a:r>
          <a:endParaRPr lang="en-US" sz="2000" kern="1200"/>
        </a:p>
      </dsp:txBody>
      <dsp:txXfrm>
        <a:off x="37125" y="1712100"/>
        <a:ext cx="8154457" cy="686250"/>
      </dsp:txXfrm>
    </dsp:sp>
    <dsp:sp modelId="{D72D9B51-7706-4DAE-B4E2-FBC3C36F2F1D}">
      <dsp:nvSpPr>
        <dsp:cNvPr id="0" name=""/>
        <dsp:cNvSpPr/>
      </dsp:nvSpPr>
      <dsp:spPr>
        <a:xfrm>
          <a:off x="0" y="2493075"/>
          <a:ext cx="8228707" cy="760500"/>
        </a:xfrm>
        <a:prstGeom prst="roundRect">
          <a:avLst/>
        </a:prstGeom>
        <a:solidFill>
          <a:schemeClr val="accent2">
            <a:shade val="80000"/>
            <a:hueOff val="-535325"/>
            <a:satOff val="-60736"/>
            <a:lumOff val="307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Be prepared to report as soon as forms are approved.</a:t>
          </a:r>
          <a:endParaRPr lang="en-US" sz="2000" kern="1200" dirty="0"/>
        </a:p>
      </dsp:txBody>
      <dsp:txXfrm>
        <a:off x="37125" y="2530200"/>
        <a:ext cx="8154457" cy="686250"/>
      </dsp:txXfrm>
    </dsp:sp>
    <dsp:sp modelId="{60E7166E-C377-4D5C-9944-A1B10AA011E5}">
      <dsp:nvSpPr>
        <dsp:cNvPr id="0" name=""/>
        <dsp:cNvSpPr/>
      </dsp:nvSpPr>
      <dsp:spPr>
        <a:xfrm>
          <a:off x="0" y="3311175"/>
          <a:ext cx="8228707" cy="760500"/>
        </a:xfrm>
        <a:prstGeom prst="roundRect">
          <a:avLst/>
        </a:prstGeom>
        <a:solidFill>
          <a:schemeClr val="accent2">
            <a:shade val="80000"/>
            <a:hueOff val="-713766"/>
            <a:satOff val="-80981"/>
            <a:lumOff val="409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The order includes a range within which initial assessment rates will be set:</a:t>
          </a:r>
          <a:endParaRPr lang="en-US" sz="2000" kern="1200" dirty="0"/>
        </a:p>
      </dsp:txBody>
      <dsp:txXfrm>
        <a:off x="37125" y="3348300"/>
        <a:ext cx="8154457" cy="686250"/>
      </dsp:txXfrm>
    </dsp:sp>
    <dsp:sp modelId="{1D38DBB9-1928-4D76-86F0-7CA554EC559A}">
      <dsp:nvSpPr>
        <dsp:cNvPr id="0" name=""/>
        <dsp:cNvSpPr/>
      </dsp:nvSpPr>
      <dsp:spPr>
        <a:xfrm>
          <a:off x="0" y="4071675"/>
          <a:ext cx="8228707" cy="765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61" tIns="25400" rIns="142240" bIns="2540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Tx/>
            <a:buChar char="••"/>
            <a:tabLst/>
            <a:defRPr/>
          </a:pPr>
          <a:r>
            <a:rPr lang="en-US" sz="1600" kern="1200" dirty="0" smtClean="0"/>
            <a:t>Two to three cents per pound improved varieties</a:t>
          </a:r>
          <a:endParaRPr lang="en-US" sz="1600" kern="1200" dirty="0"/>
        </a:p>
        <a:p>
          <a:pPr marL="0" marR="0" lvl="0" indent="0" algn="l" defTabSz="914400" rtl="0" eaLnBrk="1" fontAlgn="auto" latinLnBrk="0" hangingPunct="1">
            <a:lnSpc>
              <a:spcPct val="100000"/>
            </a:lnSpc>
            <a:spcBef>
              <a:spcPct val="0"/>
            </a:spcBef>
            <a:spcAft>
              <a:spcPts val="0"/>
            </a:spcAft>
            <a:buClrTx/>
            <a:buSzTx/>
            <a:buFontTx/>
            <a:buChar char="••"/>
            <a:tabLst/>
            <a:defRPr/>
          </a:pPr>
          <a:r>
            <a:rPr lang="en-US" sz="1600" kern="1200" dirty="0" smtClean="0"/>
            <a:t>One to two cents per pound for native and seedling</a:t>
          </a:r>
          <a:endParaRPr lang="en-US" sz="1600" kern="1200" dirty="0"/>
        </a:p>
        <a:p>
          <a:pPr marL="0" marR="0" lvl="0" indent="0" algn="l" defTabSz="914400" rtl="0" eaLnBrk="1" fontAlgn="auto" latinLnBrk="0" hangingPunct="1">
            <a:lnSpc>
              <a:spcPct val="100000"/>
            </a:lnSpc>
            <a:spcBef>
              <a:spcPct val="0"/>
            </a:spcBef>
            <a:spcAft>
              <a:spcPts val="0"/>
            </a:spcAft>
            <a:buClrTx/>
            <a:buSzTx/>
            <a:buFontTx/>
            <a:buChar char="••"/>
            <a:tabLst/>
            <a:defRPr/>
          </a:pPr>
          <a:r>
            <a:rPr lang="en-US" sz="1600" kern="1200" dirty="0" smtClean="0"/>
            <a:t>One to two cents for substandard pecans</a:t>
          </a:r>
          <a:endParaRPr lang="en-US" sz="1600" kern="1200" dirty="0"/>
        </a:p>
      </dsp:txBody>
      <dsp:txXfrm>
        <a:off x="0" y="4071675"/>
        <a:ext cx="8228707" cy="7658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8" cy="461963"/>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37000" y="1"/>
            <a:ext cx="3011488" cy="461963"/>
          </a:xfrm>
          <a:prstGeom prst="rect">
            <a:avLst/>
          </a:prstGeom>
        </p:spPr>
        <p:txBody>
          <a:bodyPr vert="horz" lIns="91431" tIns="45715" rIns="91431" bIns="45715" rtlCol="0"/>
          <a:lstStyle>
            <a:lvl1pPr algn="r">
              <a:defRPr sz="1200"/>
            </a:lvl1pPr>
          </a:lstStyle>
          <a:p>
            <a:fld id="{DAB865AB-90E4-4D23-81CB-7B5A7AA09542}" type="datetimeFigureOut">
              <a:rPr lang="en-US" smtClean="0"/>
              <a:t>8/29/2016</a:t>
            </a:fld>
            <a:endParaRPr lang="en-US"/>
          </a:p>
        </p:txBody>
      </p:sp>
      <p:sp>
        <p:nvSpPr>
          <p:cNvPr id="4" name="Footer Placeholder 3"/>
          <p:cNvSpPr>
            <a:spLocks noGrp="1"/>
          </p:cNvSpPr>
          <p:nvPr>
            <p:ph type="ftr" sz="quarter" idx="2"/>
          </p:nvPr>
        </p:nvSpPr>
        <p:spPr>
          <a:xfrm>
            <a:off x="0" y="8772526"/>
            <a:ext cx="3011488" cy="461963"/>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6"/>
            <a:ext cx="3011488" cy="461963"/>
          </a:xfrm>
          <a:prstGeom prst="rect">
            <a:avLst/>
          </a:prstGeom>
        </p:spPr>
        <p:txBody>
          <a:bodyPr vert="horz" lIns="91431" tIns="45715" rIns="91431" bIns="45715" rtlCol="0" anchor="b"/>
          <a:lstStyle>
            <a:lvl1pPr algn="r">
              <a:defRPr sz="1200"/>
            </a:lvl1pPr>
          </a:lstStyle>
          <a:p>
            <a:fld id="{015B5C90-A8E9-471B-896F-712D66BD01CC}" type="slidenum">
              <a:rPr lang="en-US" smtClean="0"/>
              <a:t>‹#›</a:t>
            </a:fld>
            <a:endParaRPr lang="en-US"/>
          </a:p>
        </p:txBody>
      </p:sp>
    </p:spTree>
    <p:extLst>
      <p:ext uri="{BB962C8B-B14F-4D97-AF65-F5344CB8AC3E}">
        <p14:creationId xmlns:p14="http://schemas.microsoft.com/office/powerpoint/2010/main" val="2357257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2" tIns="46241" rIns="92482" bIns="46241"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82" tIns="46241" rIns="92482" bIns="46241" rtlCol="0"/>
          <a:lstStyle>
            <a:lvl1pPr algn="r">
              <a:defRPr sz="1200"/>
            </a:lvl1pPr>
          </a:lstStyle>
          <a:p>
            <a:fld id="{63EB8FAF-B2D1-4053-A872-0CF144265615}" type="datetimeFigureOut">
              <a:rPr lang="en-US" smtClean="0"/>
              <a:t>8/29/2016</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2" tIns="46241" rIns="92482" bIns="46241"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2" tIns="46241" rIns="92482" bIns="4624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2" tIns="46241" rIns="92482" bIns="46241"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82" tIns="46241" rIns="92482" bIns="46241" rtlCol="0" anchor="b"/>
          <a:lstStyle>
            <a:lvl1pPr algn="r">
              <a:defRPr sz="1200"/>
            </a:lvl1pPr>
          </a:lstStyle>
          <a:p>
            <a:fld id="{EF1AFC76-23F6-43E3-9402-AFDC78DC24EE}" type="slidenum">
              <a:rPr lang="en-US" smtClean="0"/>
              <a:t>‹#›</a:t>
            </a:fld>
            <a:endParaRPr lang="en-US"/>
          </a:p>
        </p:txBody>
      </p:sp>
    </p:spTree>
    <p:extLst>
      <p:ext uri="{BB962C8B-B14F-4D97-AF65-F5344CB8AC3E}">
        <p14:creationId xmlns:p14="http://schemas.microsoft.com/office/powerpoint/2010/main" val="2199988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AFC76-23F6-43E3-9402-AFDC78DC24EE}" type="slidenum">
              <a:rPr lang="en-US" smtClean="0"/>
              <a:t>1</a:t>
            </a:fld>
            <a:endParaRPr lang="en-US"/>
          </a:p>
        </p:txBody>
      </p:sp>
    </p:spTree>
    <p:extLst>
      <p:ext uri="{BB962C8B-B14F-4D97-AF65-F5344CB8AC3E}">
        <p14:creationId xmlns:p14="http://schemas.microsoft.com/office/powerpoint/2010/main" val="3196572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USDA</a:t>
            </a:r>
            <a:r>
              <a:rPr lang="en-US" baseline="0" dirty="0" smtClean="0"/>
              <a:t> is committed to making the nomination process accessible to all qualified growers and </a:t>
            </a:r>
            <a:r>
              <a:rPr lang="en-US" baseline="0" dirty="0" err="1" smtClean="0"/>
              <a:t>shellers</a:t>
            </a:r>
            <a:r>
              <a:rPr lang="en-US" baseline="0" dirty="0" smtClean="0"/>
              <a:t>.  On August 22, nomination forms were mailed to known growers and </a:t>
            </a:r>
            <a:r>
              <a:rPr lang="en-US" baseline="0" dirty="0" err="1" smtClean="0"/>
              <a:t>shellers</a:t>
            </a:r>
            <a:r>
              <a:rPr lang="en-US" baseline="0" dirty="0" smtClean="0"/>
              <a:t>.  If you have not received one, you can get the form on our website.   Please be sure to contact USDA with your mailing address if this is the case so that we do not miss you in future mailings.  We will have full contact information for you a little later in the presentation.</a:t>
            </a:r>
          </a:p>
          <a:p>
            <a:endParaRPr lang="en-US" baseline="0" dirty="0" smtClean="0"/>
          </a:p>
          <a:p>
            <a:r>
              <a:rPr lang="en-US" baseline="0" dirty="0" smtClean="0"/>
              <a:t>If your operation qualifies for both categories, remember you can participate in only one nomination process.  If you didn’t participate in the call for nominations, contact us to be sure you get the correct ballot.</a:t>
            </a:r>
          </a:p>
          <a:p>
            <a:endParaRPr lang="en-US" baseline="0" dirty="0" smtClean="0"/>
          </a:p>
          <a:p>
            <a:r>
              <a:rPr lang="en-US" baseline="0" dirty="0" smtClean="0"/>
              <a:t>Finally, you can be of great service by sharing this information with your fellow industry members.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F1AFC76-23F6-43E3-9402-AFDC78DC24EE}" type="slidenum">
              <a:rPr lang="en-US" smtClean="0"/>
              <a:t>10</a:t>
            </a:fld>
            <a:endParaRPr lang="en-US"/>
          </a:p>
        </p:txBody>
      </p:sp>
    </p:spTree>
    <p:extLst>
      <p:ext uri="{BB962C8B-B14F-4D97-AF65-F5344CB8AC3E}">
        <p14:creationId xmlns:p14="http://schemas.microsoft.com/office/powerpoint/2010/main" val="2344180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know HOW</a:t>
            </a:r>
            <a:r>
              <a:rPr lang="en-US" baseline="0" dirty="0" smtClean="0"/>
              <a:t> to participate, some of the questions we’ve received have to do with what it takes to serve as a member of the American Pecan Council.   As you discuss who may be interested in serving, we ask that you keep in mind that USDA wants to ensure the Council is representative of your industry.  </a:t>
            </a:r>
          </a:p>
          <a:p>
            <a:endParaRPr lang="en-US" baseline="0" dirty="0" smtClean="0"/>
          </a:p>
          <a:p>
            <a:r>
              <a:rPr lang="en-US" baseline="0" dirty="0" smtClean="0"/>
              <a:t>When we speak of diversity we don’t ONLY mean the traditional sense of underrepresented groups like women, minorities, and those with disabilities.  We are also looking at representing the varied production areas, including small businesses and those representing growing segments of your industry like organic production.  As an industry, you’ve already taken some steps to be proactive, such as allocating certain seats for small growers and shellers.  </a:t>
            </a:r>
            <a:endParaRPr lang="en-US" dirty="0"/>
          </a:p>
        </p:txBody>
      </p:sp>
      <p:sp>
        <p:nvSpPr>
          <p:cNvPr id="4" name="Slide Number Placeholder 3"/>
          <p:cNvSpPr>
            <a:spLocks noGrp="1"/>
          </p:cNvSpPr>
          <p:nvPr>
            <p:ph type="sldNum" sz="quarter" idx="10"/>
          </p:nvPr>
        </p:nvSpPr>
        <p:spPr/>
        <p:txBody>
          <a:bodyPr/>
          <a:lstStyle/>
          <a:p>
            <a:fld id="{EF1AFC76-23F6-43E3-9402-AFDC78DC24EE}" type="slidenum">
              <a:rPr lang="en-US" smtClean="0"/>
              <a:t>11</a:t>
            </a:fld>
            <a:endParaRPr lang="en-US"/>
          </a:p>
        </p:txBody>
      </p:sp>
    </p:spTree>
    <p:extLst>
      <p:ext uri="{BB962C8B-B14F-4D97-AF65-F5344CB8AC3E}">
        <p14:creationId xmlns:p14="http://schemas.microsoft.com/office/powerpoint/2010/main" val="3017226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0176"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What is expected of members once they are selected?  </a:t>
            </a:r>
          </a:p>
          <a:p>
            <a:pPr marL="0" marR="0" lvl="0" indent="0" algn="l" defTabSz="930176" rtl="0" eaLnBrk="0" fontAlgn="base" latinLnBrk="0" hangingPunct="0">
              <a:lnSpc>
                <a:spcPct val="100000"/>
              </a:lnSpc>
              <a:spcBef>
                <a:spcPct val="30000"/>
              </a:spcBef>
              <a:spcAft>
                <a:spcPct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30176"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In short, the members will direct the local operations of the marketing order – from selecting a manager, to administering finances.  Members will hire a staff or contract for management services, and will discuss and recommend regulatory actions to USDA.  These can range from setting an assessment rate and budget to establishing quality standards.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42666C4-465F-4504-855B-59EAFA856471}" type="slidenum">
              <a:rPr lang="en-US" smtClean="0"/>
              <a:pPr>
                <a:defRPr/>
              </a:pPr>
              <a:t>12</a:t>
            </a:fld>
            <a:endParaRPr lang="en-US" dirty="0"/>
          </a:p>
        </p:txBody>
      </p:sp>
    </p:spTree>
    <p:extLst>
      <p:ext uri="{BB962C8B-B14F-4D97-AF65-F5344CB8AC3E}">
        <p14:creationId xmlns:p14="http://schemas.microsoft.com/office/powerpoint/2010/main" val="1427278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0176" rtl="0" eaLnBrk="0" fontAlgn="base" latinLnBrk="0" hangingPunct="0">
              <a:lnSpc>
                <a:spcPct val="100000"/>
              </a:lnSpc>
              <a:spcBef>
                <a:spcPts val="0"/>
              </a:spcBef>
              <a:spcAft>
                <a:spcPct val="0"/>
              </a:spcAft>
              <a:buClrTx/>
              <a:buSzTx/>
              <a:buFontTx/>
              <a:buNone/>
              <a:tabLst/>
              <a:defRPr/>
            </a:pPr>
            <a:r>
              <a:rPr lang="en-US" dirty="0" smtClean="0"/>
              <a:t>We</a:t>
            </a:r>
            <a:r>
              <a:rPr lang="en-US" baseline="0" dirty="0" smtClean="0"/>
              <a:t> will work with members to ensure they understand the marketing order and guide them in developing bylaws as the Council is established.</a:t>
            </a:r>
          </a:p>
          <a:p>
            <a:pPr marL="0" marR="0" lvl="0" indent="0" algn="l" defTabSz="930176" rtl="0" eaLnBrk="0" fontAlgn="base" latinLnBrk="0" hangingPunct="0">
              <a:lnSpc>
                <a:spcPct val="100000"/>
              </a:lnSpc>
              <a:spcBef>
                <a:spcPts val="0"/>
              </a:spcBef>
              <a:spcAft>
                <a:spcPct val="0"/>
              </a:spcAft>
              <a:buClrTx/>
              <a:buSzTx/>
              <a:buFontTx/>
              <a:buNone/>
              <a:tabLst/>
              <a:defRPr/>
            </a:pPr>
            <a:endParaRPr lang="en-US" baseline="0" dirty="0" smtClean="0"/>
          </a:p>
          <a:p>
            <a:pPr marL="0" marR="0" lvl="0" indent="0" algn="l" defTabSz="930176" rtl="0" eaLnBrk="0" fontAlgn="base" latinLnBrk="0" hangingPunct="0">
              <a:lnSpc>
                <a:spcPct val="100000"/>
              </a:lnSpc>
              <a:spcBef>
                <a:spcPts val="0"/>
              </a:spcBef>
              <a:spcAft>
                <a:spcPct val="0"/>
              </a:spcAft>
              <a:buClrTx/>
              <a:buSzTx/>
              <a:buFontTx/>
              <a:buNone/>
              <a:tabLst/>
              <a:defRPr/>
            </a:pPr>
            <a:r>
              <a:rPr lang="en-US" baseline="0" dirty="0" smtClean="0"/>
              <a:t>Members are expected to follow USDA requirements in regard to confidentiality, antitrust, and lobbying.  </a:t>
            </a:r>
          </a:p>
          <a:p>
            <a:pPr marL="0" marR="0" lvl="0" indent="0" algn="l" defTabSz="930176" rtl="0" eaLnBrk="0" fontAlgn="base" latinLnBrk="0" hangingPunct="0">
              <a:lnSpc>
                <a:spcPct val="100000"/>
              </a:lnSpc>
              <a:spcBef>
                <a:spcPts val="0"/>
              </a:spcBef>
              <a:spcAft>
                <a:spcPct val="0"/>
              </a:spcAft>
              <a:buClrTx/>
              <a:buSzTx/>
              <a:buFontTx/>
              <a:buNone/>
              <a:tabLst/>
              <a:defRPr/>
            </a:pPr>
            <a:endParaRPr lang="en-US" baseline="0" dirty="0" smtClean="0"/>
          </a:p>
          <a:p>
            <a:pPr marL="0" marR="0" lvl="0" indent="0" algn="l" defTabSz="930176" rtl="0" eaLnBrk="0" fontAlgn="base" latinLnBrk="0" hangingPunct="0">
              <a:lnSpc>
                <a:spcPct val="100000"/>
              </a:lnSpc>
              <a:spcBef>
                <a:spcPts val="0"/>
              </a:spcBef>
              <a:spcAft>
                <a:spcPct val="0"/>
              </a:spcAft>
              <a:buClrTx/>
              <a:buSzTx/>
              <a:buFontTx/>
              <a:buNone/>
              <a:tabLst/>
              <a:defRPr/>
            </a:pPr>
            <a:r>
              <a:rPr lang="en-US" baseline="0" dirty="0" smtClean="0"/>
              <a:t>We expect members to gather information from those in the region they represent and work with the Council to act in the best interest of the entire industry.  </a:t>
            </a:r>
          </a:p>
          <a:p>
            <a:pPr marL="0" marR="0" lvl="0" indent="0" algn="l" defTabSz="930176" rtl="0" eaLnBrk="0" fontAlgn="base" latinLnBrk="0" hangingPunct="0">
              <a:lnSpc>
                <a:spcPct val="100000"/>
              </a:lnSpc>
              <a:spcBef>
                <a:spcPts val="0"/>
              </a:spcBef>
              <a:spcAft>
                <a:spcPct val="0"/>
              </a:spcAft>
              <a:buClrTx/>
              <a:buSzTx/>
              <a:buFontTx/>
              <a:buNone/>
              <a:tabLst/>
              <a:defRPr/>
            </a:pPr>
            <a:endParaRPr lang="en-US" baseline="0" dirty="0" smtClean="0"/>
          </a:p>
          <a:p>
            <a:pPr marL="0" marR="0" lvl="0" indent="0" algn="l" defTabSz="930176" rtl="0" eaLnBrk="0" fontAlgn="base" latinLnBrk="0" hangingPunct="0">
              <a:lnSpc>
                <a:spcPct val="100000"/>
              </a:lnSpc>
              <a:spcBef>
                <a:spcPts val="0"/>
              </a:spcBef>
              <a:spcAft>
                <a:spcPct val="0"/>
              </a:spcAft>
              <a:buClrTx/>
              <a:buSzTx/>
              <a:buFontTx/>
              <a:buNone/>
              <a:tabLst/>
              <a:defRPr/>
            </a:pPr>
            <a:r>
              <a:rPr lang="en-US" baseline="0" dirty="0" smtClean="0"/>
              <a:t>The Council itself will set meeting schedules, once seated and will likely meet a few times a year; however, in this initial term, members may be asked to participate in an increased number of meetings to get the program and its staff up and running.   </a:t>
            </a:r>
          </a:p>
          <a:p>
            <a:pPr marL="0" marR="0" lvl="0" indent="0" algn="l" defTabSz="930176" rtl="0" eaLnBrk="0" fontAlgn="base" latinLnBrk="0" hangingPunct="0">
              <a:lnSpc>
                <a:spcPct val="100000"/>
              </a:lnSpc>
              <a:spcBef>
                <a:spcPts val="0"/>
              </a:spcBef>
              <a:spcAft>
                <a:spcPct val="0"/>
              </a:spcAft>
              <a:buClrTx/>
              <a:buSzTx/>
              <a:buFontTx/>
              <a:buNone/>
              <a:tabLst/>
              <a:defRPr/>
            </a:pPr>
            <a:endParaRPr lang="en-US" baseline="0" dirty="0" smtClean="0"/>
          </a:p>
          <a:p>
            <a:pPr marL="0" marR="0" lvl="0" indent="0" algn="l" defTabSz="930176" rtl="0" eaLnBrk="0" fontAlgn="base" latinLnBrk="0" hangingPunct="0">
              <a:lnSpc>
                <a:spcPct val="100000"/>
              </a:lnSpc>
              <a:spcBef>
                <a:spcPts val="0"/>
              </a:spcBef>
              <a:spcAft>
                <a:spcPct val="0"/>
              </a:spcAft>
              <a:buClrTx/>
              <a:buSzTx/>
              <a:buFontTx/>
              <a:buNone/>
              <a:tabLst/>
              <a:defRPr/>
            </a:pPr>
            <a:r>
              <a:rPr lang="en-US" dirty="0" smtClean="0"/>
              <a:t>Members are responsible for introducing recommendations to changes in the handling requirements. The Council will discuss, vote and ultimately recommend any initial regulations or any changes to the existing handling regulations to USDA for</a:t>
            </a:r>
            <a:r>
              <a:rPr lang="en-US" baseline="0" dirty="0" smtClean="0"/>
              <a:t> consideration and public comment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742666C4-465F-4504-855B-59EAFA856471}" type="slidenum">
              <a:rPr lang="en-US" smtClean="0"/>
              <a:pPr>
                <a:defRPr/>
              </a:pPr>
              <a:t>13</a:t>
            </a:fld>
            <a:endParaRPr lang="en-US" dirty="0"/>
          </a:p>
        </p:txBody>
      </p:sp>
    </p:spTree>
    <p:extLst>
      <p:ext uri="{BB962C8B-B14F-4D97-AF65-F5344CB8AC3E}">
        <p14:creationId xmlns:p14="http://schemas.microsoft.com/office/powerpoint/2010/main" val="213961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latin typeface="Arial" panose="020B0604020202020204" pitchFamily="34" charset="0"/>
                <a:cs typeface="Arial" panose="020B0604020202020204" pitchFamily="34" charset="0"/>
              </a:rPr>
              <a:t>We</a:t>
            </a:r>
            <a:r>
              <a:rPr lang="en-US" sz="1600" baseline="0" dirty="0" smtClean="0">
                <a:latin typeface="Arial" panose="020B0604020202020204" pitchFamily="34" charset="0"/>
                <a:cs typeface="Arial" panose="020B0604020202020204" pitchFamily="34" charset="0"/>
              </a:rPr>
              <a:t> love to use the image of a toolbox to characterize the application of authorities laid out in the Agricultural Marketing Agreement Act and now listed in the pecan marketing order. </a:t>
            </a:r>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Once</a:t>
            </a:r>
            <a:r>
              <a:rPr lang="en-US" sz="1600" baseline="0" dirty="0" smtClean="0">
                <a:latin typeface="Arial" panose="020B0604020202020204" pitchFamily="34" charset="0"/>
                <a:cs typeface="Arial" panose="020B0604020202020204" pitchFamily="34" charset="0"/>
              </a:rPr>
              <a:t> seated, the Council is responsible to making recommendations to use the tools that were authorized when the marketing order went into place.  From assessments to reporting forms, all of these recommendations will begin with the Council and move on to be reviewed and approved by USDA.  Most of these rules and regulations will be published as proposed rules so the industry will have an opportunity to comment.  </a:t>
            </a:r>
          </a:p>
          <a:p>
            <a:endParaRPr lang="en-US" sz="1600" baseline="0" dirty="0" smtClean="0">
              <a:latin typeface="Arial" panose="020B0604020202020204" pitchFamily="34" charset="0"/>
              <a:cs typeface="Arial" panose="020B0604020202020204" pitchFamily="34" charset="0"/>
            </a:endParaRPr>
          </a:p>
          <a:p>
            <a:r>
              <a:rPr lang="en-US" sz="1600" baseline="0" dirty="0" smtClean="0">
                <a:latin typeface="Arial" panose="020B0604020202020204" pitchFamily="34" charset="0"/>
                <a:cs typeface="Arial" panose="020B0604020202020204" pitchFamily="34" charset="0"/>
              </a:rPr>
              <a:t>From the testimony offered at the hearing and our discussions with the industry, we expect the initial regulations to be limited to data collection, research, and promotion.</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F1AFC76-23F6-43E3-9402-AFDC78DC24EE}" type="slidenum">
              <a:rPr lang="en-US" smtClean="0"/>
              <a:t>14</a:t>
            </a:fld>
            <a:endParaRPr lang="en-US"/>
          </a:p>
        </p:txBody>
      </p:sp>
    </p:spTree>
    <p:extLst>
      <p:ext uri="{BB962C8B-B14F-4D97-AF65-F5344CB8AC3E}">
        <p14:creationId xmlns:p14="http://schemas.microsoft.com/office/powerpoint/2010/main" val="127383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mentioned earlier, all marketing orders regulate handlers of particular commodities.  The pecan marketing order itself became effective on </a:t>
            </a:r>
            <a:r>
              <a:rPr lang="en-US" b="1" baseline="0" dirty="0" smtClean="0"/>
              <a:t>August 5, 2016</a:t>
            </a:r>
            <a:r>
              <a:rPr lang="en-US" baseline="0" dirty="0" smtClean="0"/>
              <a:t>.  </a:t>
            </a:r>
          </a:p>
          <a:p>
            <a:endParaRPr lang="en-US" baseline="0" dirty="0" smtClean="0"/>
          </a:p>
          <a:p>
            <a:r>
              <a:rPr lang="en-US" baseline="0" dirty="0" smtClean="0"/>
              <a:t>The Council, when seated, will be able to make recommendations that apply to the entire crop year.  While it may take some time to formalize those recommendations through rulemaking, they can apply retroactively. </a:t>
            </a:r>
          </a:p>
          <a:p>
            <a:endParaRPr lang="en-US" baseline="0" dirty="0" smtClean="0"/>
          </a:p>
          <a:p>
            <a:r>
              <a:rPr lang="en-US" baseline="0" dirty="0" smtClean="0"/>
              <a:t>Though assessments cannot be collected by the Council until its accounts are in place, handlers can plan ahead knowing that the marketing order establishes a range within which the recommended assessments will fall.  Handlers can anticipate paying one to two cents per </a:t>
            </a:r>
            <a:r>
              <a:rPr lang="en-US" baseline="0" dirty="0" err="1" smtClean="0"/>
              <a:t>inshell</a:t>
            </a:r>
            <a:r>
              <a:rPr lang="en-US" baseline="0" dirty="0" smtClean="0"/>
              <a:t> pound of native and seedling pecans.  The rate for improved varieties will be from two to three cents per pound </a:t>
            </a:r>
            <a:r>
              <a:rPr lang="en-US" baseline="0" dirty="0" err="1" smtClean="0"/>
              <a:t>inshell</a:t>
            </a:r>
            <a:r>
              <a:rPr lang="en-US" baseline="0" dirty="0" smtClean="0"/>
              <a:t>.</a:t>
            </a:r>
          </a:p>
          <a:p>
            <a:endParaRPr lang="en-US" baseline="0" dirty="0" smtClean="0"/>
          </a:p>
          <a:p>
            <a:r>
              <a:rPr lang="en-US" baseline="0" dirty="0" smtClean="0"/>
              <a:t>Please note that assessments are to be sent to the Council once it has an address and bank account.  Please do not send monies to USDA!</a:t>
            </a:r>
          </a:p>
        </p:txBody>
      </p:sp>
      <p:sp>
        <p:nvSpPr>
          <p:cNvPr id="4" name="Slide Number Placeholder 3"/>
          <p:cNvSpPr>
            <a:spLocks noGrp="1"/>
          </p:cNvSpPr>
          <p:nvPr>
            <p:ph type="sldNum" sz="quarter" idx="10"/>
          </p:nvPr>
        </p:nvSpPr>
        <p:spPr/>
        <p:txBody>
          <a:bodyPr/>
          <a:lstStyle/>
          <a:p>
            <a:fld id="{EF1AFC76-23F6-43E3-9402-AFDC78DC24EE}" type="slidenum">
              <a:rPr lang="en-US" smtClean="0"/>
              <a:t>15</a:t>
            </a:fld>
            <a:endParaRPr lang="en-US"/>
          </a:p>
        </p:txBody>
      </p:sp>
    </p:spTree>
    <p:extLst>
      <p:ext uri="{BB962C8B-B14F-4D97-AF65-F5344CB8AC3E}">
        <p14:creationId xmlns:p14="http://schemas.microsoft.com/office/powerpoint/2010/main" val="3668875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as we sought to maximize input in establishing the marketing order, we rely on the industry to give feedback as parts of the marketing order go into place.  Even if you are not selected as a member or alternate member, there are still opportunities to participate in the program.  </a:t>
            </a:r>
          </a:p>
          <a:p>
            <a:endParaRPr lang="en-US" baseline="0" dirty="0" smtClean="0"/>
          </a:p>
          <a:p>
            <a:r>
              <a:rPr lang="en-US" baseline="0" dirty="0" smtClean="0"/>
              <a:t>All pecan growers and handlers are welcome at Council meetings.  If you cannot attend, you can get in touch with the members of your region to make your voice heard.  There may also be opportunities to be included in Council committees.  </a:t>
            </a:r>
          </a:p>
          <a:p>
            <a:endParaRPr lang="en-US" baseline="0" dirty="0" smtClean="0"/>
          </a:p>
          <a:p>
            <a:r>
              <a:rPr lang="en-US" baseline="0" dirty="0" smtClean="0"/>
              <a:t>And, finally, all interested parties are encouraged to review and comment on rules published in the Federal Register.</a:t>
            </a:r>
            <a:endParaRPr lang="en-US" dirty="0"/>
          </a:p>
        </p:txBody>
      </p:sp>
      <p:sp>
        <p:nvSpPr>
          <p:cNvPr id="4" name="Slide Number Placeholder 3"/>
          <p:cNvSpPr>
            <a:spLocks noGrp="1"/>
          </p:cNvSpPr>
          <p:nvPr>
            <p:ph type="sldNum" sz="quarter" idx="10"/>
          </p:nvPr>
        </p:nvSpPr>
        <p:spPr/>
        <p:txBody>
          <a:bodyPr/>
          <a:lstStyle/>
          <a:p>
            <a:fld id="{EF1AFC76-23F6-43E3-9402-AFDC78DC24EE}" type="slidenum">
              <a:rPr lang="en-US" smtClean="0"/>
              <a:t>16</a:t>
            </a:fld>
            <a:endParaRPr lang="en-US"/>
          </a:p>
        </p:txBody>
      </p:sp>
    </p:spTree>
    <p:extLst>
      <p:ext uri="{BB962C8B-B14F-4D97-AF65-F5344CB8AC3E}">
        <p14:creationId xmlns:p14="http://schemas.microsoft.com/office/powerpoint/2010/main" val="3812559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recap, here are some key dates to implementing the marketing order:</a:t>
            </a:r>
          </a:p>
          <a:p>
            <a:endParaRPr lang="en-US" baseline="0" dirty="0" smtClean="0"/>
          </a:p>
          <a:p>
            <a:r>
              <a:rPr lang="en-US" baseline="0" dirty="0" smtClean="0"/>
              <a:t>Nomination forms must be received (not postmarked) by </a:t>
            </a:r>
            <a:r>
              <a:rPr lang="en-US" b="1" baseline="0" dirty="0" smtClean="0"/>
              <a:t>September 6</a:t>
            </a:r>
          </a:p>
          <a:p>
            <a:endParaRPr lang="en-US" baseline="0" dirty="0" smtClean="0"/>
          </a:p>
          <a:p>
            <a:r>
              <a:rPr lang="en-US" baseline="0" dirty="0" smtClean="0"/>
              <a:t>Ballots will be mailed to known growers and shellers </a:t>
            </a:r>
            <a:r>
              <a:rPr lang="en-US" b="1" baseline="0" dirty="0" smtClean="0"/>
              <a:t>September 16</a:t>
            </a:r>
          </a:p>
          <a:p>
            <a:endParaRPr lang="en-US" baseline="0" dirty="0" smtClean="0"/>
          </a:p>
          <a:p>
            <a:r>
              <a:rPr lang="en-US" baseline="0" dirty="0" smtClean="0"/>
              <a:t>Those ballots must be received (not postmarked) by </a:t>
            </a:r>
            <a:r>
              <a:rPr lang="en-US" b="1" baseline="0" dirty="0" smtClean="0"/>
              <a:t>October 7</a:t>
            </a:r>
          </a:p>
          <a:p>
            <a:endParaRPr lang="en-US" baseline="0" dirty="0" smtClean="0"/>
          </a:p>
          <a:p>
            <a:r>
              <a:rPr lang="en-US" baseline="0" dirty="0" smtClean="0"/>
              <a:t>Those results will be forwarded for selection; likely within a few weeks.</a:t>
            </a:r>
          </a:p>
          <a:p>
            <a:endParaRPr lang="en-US" baseline="0" dirty="0" smtClean="0"/>
          </a:p>
          <a:p>
            <a:r>
              <a:rPr lang="en-US" baseline="0" dirty="0" smtClean="0"/>
              <a:t>As soon as the selection is signed, we will notify the industry and schedule a conference call and in-person meeting.</a:t>
            </a:r>
          </a:p>
          <a:p>
            <a:endParaRPr lang="en-US" baseline="0" dirty="0" smtClean="0"/>
          </a:p>
          <a:p>
            <a:r>
              <a:rPr lang="en-US" baseline="0" dirty="0" smtClean="0"/>
              <a:t>The Council will begin to make recommendations to enable reporting and collection of assessments within a few months.</a:t>
            </a:r>
          </a:p>
        </p:txBody>
      </p:sp>
      <p:sp>
        <p:nvSpPr>
          <p:cNvPr id="4" name="Slide Number Placeholder 3"/>
          <p:cNvSpPr>
            <a:spLocks noGrp="1"/>
          </p:cNvSpPr>
          <p:nvPr>
            <p:ph type="sldNum" sz="quarter" idx="10"/>
          </p:nvPr>
        </p:nvSpPr>
        <p:spPr/>
        <p:txBody>
          <a:bodyPr/>
          <a:lstStyle/>
          <a:p>
            <a:fld id="{EF1AFC76-23F6-43E3-9402-AFDC78DC24EE}" type="slidenum">
              <a:rPr lang="en-US" smtClean="0"/>
              <a:t>17</a:t>
            </a:fld>
            <a:endParaRPr lang="en-US"/>
          </a:p>
        </p:txBody>
      </p:sp>
    </p:spTree>
    <p:extLst>
      <p:ext uri="{BB962C8B-B14F-4D97-AF65-F5344CB8AC3E}">
        <p14:creationId xmlns:p14="http://schemas.microsoft.com/office/powerpoint/2010/main" val="143335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4" eaLnBrk="0" fontAlgn="base" hangingPunct="0">
              <a:spcBef>
                <a:spcPct val="30000"/>
              </a:spcBef>
              <a:spcAft>
                <a:spcPct val="0"/>
              </a:spcAft>
              <a:defRPr/>
            </a:pPr>
            <a:r>
              <a:rPr lang="en-US" sz="1600" dirty="0" smtClean="0">
                <a:solidFill>
                  <a:srgbClr val="000000"/>
                </a:solidFill>
                <a:latin typeface="Arial" charset="0"/>
              </a:rPr>
              <a:t>We’ve had some questions regarding how USDA</a:t>
            </a:r>
            <a:r>
              <a:rPr lang="en-US" sz="1600" baseline="0" dirty="0" smtClean="0">
                <a:solidFill>
                  <a:srgbClr val="000000"/>
                </a:solidFill>
                <a:latin typeface="Arial" charset="0"/>
              </a:rPr>
              <a:t> provides oversight for marketing orders.  The first line of contact is a marketing field office.  </a:t>
            </a:r>
          </a:p>
          <a:p>
            <a:pPr defTabSz="929304" eaLnBrk="0" fontAlgn="base" hangingPunct="0">
              <a:spcBef>
                <a:spcPct val="30000"/>
              </a:spcBef>
              <a:spcAft>
                <a:spcPct val="0"/>
              </a:spcAft>
              <a:defRPr/>
            </a:pPr>
            <a:endParaRPr lang="en-US" sz="1600" baseline="0" dirty="0" smtClean="0">
              <a:solidFill>
                <a:srgbClr val="000000"/>
              </a:solidFill>
              <a:latin typeface="Arial" charset="0"/>
            </a:endParaRPr>
          </a:p>
          <a:p>
            <a:pPr defTabSz="929304" eaLnBrk="0" fontAlgn="base" hangingPunct="0">
              <a:spcBef>
                <a:spcPct val="30000"/>
              </a:spcBef>
              <a:spcAft>
                <a:spcPct val="0"/>
              </a:spcAft>
              <a:defRPr/>
            </a:pPr>
            <a:r>
              <a:rPr lang="en-US" sz="1600" baseline="0" dirty="0" smtClean="0">
                <a:solidFill>
                  <a:srgbClr val="000000"/>
                </a:solidFill>
                <a:latin typeface="Arial" charset="0"/>
              </a:rPr>
              <a:t>The pecan order will be handled by the Southeast Marketing Field office in Winter Haven, Florida.  </a:t>
            </a:r>
            <a:r>
              <a:rPr lang="en-US" sz="1600" baseline="0" dirty="0" smtClean="0">
                <a:solidFill>
                  <a:srgbClr val="000000"/>
                </a:solidFill>
                <a:latin typeface="Arial" charset="0"/>
              </a:rPr>
              <a:t>Marketing order specialists in that office represent </a:t>
            </a:r>
            <a:r>
              <a:rPr lang="en-US" sz="1600" baseline="0" dirty="0" smtClean="0">
                <a:solidFill>
                  <a:srgbClr val="000000"/>
                </a:solidFill>
                <a:latin typeface="Arial" charset="0"/>
              </a:rPr>
              <a:t>USDA at all Council meetings and review all Council recommendations.  </a:t>
            </a:r>
            <a:r>
              <a:rPr lang="en-US" sz="1600" baseline="0" dirty="0" smtClean="0">
                <a:solidFill>
                  <a:srgbClr val="000000"/>
                </a:solidFill>
                <a:latin typeface="Arial" charset="0"/>
              </a:rPr>
              <a:t>We will </a:t>
            </a:r>
            <a:r>
              <a:rPr lang="en-US" sz="1600" baseline="0" dirty="0" smtClean="0">
                <a:solidFill>
                  <a:srgbClr val="000000"/>
                </a:solidFill>
                <a:latin typeface="Arial" charset="0"/>
              </a:rPr>
              <a:t>continue to work with the Council staff to enforce the marketing order and operating requirements and are responsible for conducting rulemaking to implement the Council’s recommendations.</a:t>
            </a:r>
          </a:p>
          <a:p>
            <a:pPr defTabSz="929304" eaLnBrk="0" fontAlgn="base" hangingPunct="0">
              <a:spcBef>
                <a:spcPct val="30000"/>
              </a:spcBef>
              <a:spcAft>
                <a:spcPct val="0"/>
              </a:spcAft>
              <a:defRPr/>
            </a:pPr>
            <a:endParaRPr lang="en-US" sz="1600" baseline="0" dirty="0" smtClean="0">
              <a:solidFill>
                <a:srgbClr val="000000"/>
              </a:solidFill>
              <a:latin typeface="Arial" charset="0"/>
            </a:endParaRPr>
          </a:p>
          <a:p>
            <a:pPr defTabSz="929304" eaLnBrk="0" fontAlgn="base" hangingPunct="0">
              <a:spcBef>
                <a:spcPct val="30000"/>
              </a:spcBef>
              <a:spcAft>
                <a:spcPct val="0"/>
              </a:spcAft>
              <a:defRPr/>
            </a:pPr>
            <a:r>
              <a:rPr lang="en-US" sz="1600" dirty="0" smtClean="0">
                <a:solidFill>
                  <a:srgbClr val="000000"/>
                </a:solidFill>
                <a:latin typeface="Arial" charset="0"/>
              </a:rPr>
              <a:t>We</a:t>
            </a:r>
            <a:r>
              <a:rPr lang="en-US" sz="1600" baseline="0" dirty="0" smtClean="0">
                <a:solidFill>
                  <a:srgbClr val="000000"/>
                </a:solidFill>
                <a:latin typeface="Arial" charset="0"/>
              </a:rPr>
              <a:t> sometimes get involved with</a:t>
            </a:r>
            <a:r>
              <a:rPr lang="en-US" sz="1600" dirty="0" smtClean="0">
                <a:solidFill>
                  <a:srgbClr val="000000"/>
                </a:solidFill>
                <a:latin typeface="Arial" charset="0"/>
              </a:rPr>
              <a:t> enforcement of marketing order requirements to ensure all handlers are abiding by the handling regulations and paying their pro</a:t>
            </a:r>
            <a:r>
              <a:rPr lang="en-US" sz="1600" baseline="0" dirty="0" smtClean="0">
                <a:solidFill>
                  <a:srgbClr val="000000"/>
                </a:solidFill>
                <a:latin typeface="Arial" charset="0"/>
              </a:rPr>
              <a:t> rata share of assessments</a:t>
            </a:r>
            <a:r>
              <a:rPr lang="en-US" sz="1600" dirty="0" smtClean="0">
                <a:solidFill>
                  <a:srgbClr val="000000"/>
                </a:solidFill>
                <a:latin typeface="Arial" charset="0"/>
              </a:rPr>
              <a:t>.  </a:t>
            </a:r>
          </a:p>
          <a:p>
            <a:pPr defTabSz="929304" eaLnBrk="0" fontAlgn="base" hangingPunct="0">
              <a:spcBef>
                <a:spcPct val="30000"/>
              </a:spcBef>
              <a:spcAft>
                <a:spcPct val="0"/>
              </a:spcAft>
              <a:defRPr/>
            </a:pPr>
            <a:endParaRPr lang="en-US" sz="1600" dirty="0" smtClean="0">
              <a:solidFill>
                <a:srgbClr val="000000"/>
              </a:solidFill>
              <a:latin typeface="Arial" charset="0"/>
            </a:endParaRPr>
          </a:p>
          <a:p>
            <a:pPr defTabSz="929304" eaLnBrk="0" fontAlgn="base" hangingPunct="0">
              <a:spcBef>
                <a:spcPct val="30000"/>
              </a:spcBef>
              <a:spcAft>
                <a:spcPct val="0"/>
              </a:spcAft>
              <a:defRPr/>
            </a:pPr>
            <a:r>
              <a:rPr lang="en-US" sz="1600" dirty="0" smtClean="0">
                <a:solidFill>
                  <a:srgbClr val="000000"/>
                </a:solidFill>
                <a:latin typeface="Arial" charset="0"/>
              </a:rPr>
              <a:t>Our role in reviewing</a:t>
            </a:r>
            <a:r>
              <a:rPr lang="en-US" sz="1600" baseline="0" dirty="0" smtClean="0">
                <a:solidFill>
                  <a:srgbClr val="000000"/>
                </a:solidFill>
                <a:latin typeface="Arial" charset="0"/>
              </a:rPr>
              <a:t> i</a:t>
            </a:r>
            <a:r>
              <a:rPr lang="en-US" sz="1600" dirty="0" smtClean="0">
                <a:solidFill>
                  <a:srgbClr val="000000"/>
                </a:solidFill>
                <a:latin typeface="Arial" charset="0"/>
              </a:rPr>
              <a:t>nternal controls and administrative operations make certain your assessment dollars are going to Council operations and being managed prudently.  </a:t>
            </a:r>
            <a:endParaRPr lang="en-US" sz="1600" dirty="0">
              <a:solidFill>
                <a:srgbClr val="000000"/>
              </a:solidFill>
              <a:latin typeface="Arial" charset="0"/>
            </a:endParaRPr>
          </a:p>
        </p:txBody>
      </p:sp>
      <p:sp>
        <p:nvSpPr>
          <p:cNvPr id="4" name="Slide Number Placeholder 3"/>
          <p:cNvSpPr>
            <a:spLocks noGrp="1"/>
          </p:cNvSpPr>
          <p:nvPr>
            <p:ph type="sldNum" sz="quarter" idx="10"/>
          </p:nvPr>
        </p:nvSpPr>
        <p:spPr/>
        <p:txBody>
          <a:bodyPr/>
          <a:lstStyle/>
          <a:p>
            <a:fld id="{EF1AFC76-23F6-43E3-9402-AFDC78DC24EE}" type="slidenum">
              <a:rPr lang="en-US" smtClean="0"/>
              <a:t>18</a:t>
            </a:fld>
            <a:endParaRPr lang="en-US"/>
          </a:p>
        </p:txBody>
      </p:sp>
    </p:spTree>
    <p:extLst>
      <p:ext uri="{BB962C8B-B14F-4D97-AF65-F5344CB8AC3E}">
        <p14:creationId xmlns:p14="http://schemas.microsoft.com/office/powerpoint/2010/main" val="4200314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your key contacts within the Southeast Marketing</a:t>
            </a:r>
            <a:r>
              <a:rPr lang="en-US" baseline="0" dirty="0" smtClean="0"/>
              <a:t> Field Office.  </a:t>
            </a:r>
          </a:p>
          <a:p>
            <a:endParaRPr lang="en-US" baseline="0" dirty="0" smtClean="0"/>
          </a:p>
          <a:p>
            <a:r>
              <a:rPr lang="en-US" baseline="0" dirty="0" smtClean="0"/>
              <a:t>Chris Nissen is the Regional director and Jen Varela is the specialist working specifically with pecans.  Her backup specialist on the program is Abigail Campos.</a:t>
            </a:r>
          </a:p>
          <a:p>
            <a:endParaRPr lang="en-US" baseline="0" dirty="0" smtClean="0"/>
          </a:p>
          <a:p>
            <a:r>
              <a:rPr lang="en-US" baseline="0" dirty="0" smtClean="0"/>
              <a:t>If you have any questions or concerns about the marketing order, nominations process, or need to be put on a mailing list, please contact this office.  You can also find updated information at the websites listed here.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1AFC76-23F6-43E3-9402-AFDC78DC24EE}" type="slidenum">
              <a:rPr lang="en-US" smtClean="0"/>
              <a:t>19</a:t>
            </a:fld>
            <a:endParaRPr lang="en-US"/>
          </a:p>
        </p:txBody>
      </p:sp>
    </p:spTree>
    <p:extLst>
      <p:ext uri="{BB962C8B-B14F-4D97-AF65-F5344CB8AC3E}">
        <p14:creationId xmlns:p14="http://schemas.microsoft.com/office/powerpoint/2010/main" val="7489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Thank you for</a:t>
            </a:r>
            <a:r>
              <a:rPr lang="en-US" sz="1600" baseline="0" dirty="0" smtClean="0"/>
              <a:t> your interest in the formation of the Federal marketing order for Pecans grown in Alabama, Arkansas, Arizona, California, Florida, Georgia, Kansas, Louisiana, Missouri, Mississippi, North Carolina, New Mexico, Oklahoma, South Carolina, and Texas.  AMS is thrilled to be working with the pecan industry to design and implement a program that will improve your marketing situation.</a:t>
            </a:r>
          </a:p>
          <a:p>
            <a:endParaRPr lang="en-US" sz="1600" baseline="0" dirty="0" smtClean="0"/>
          </a:p>
          <a:p>
            <a:r>
              <a:rPr lang="en-US" sz="1600" baseline="0" dirty="0" smtClean="0"/>
              <a:t>During this webinar, we will cover the basics of the nomination process, give you some additional insight into what membership on a marketing order council looks like, and update you on key dates and contacts as the Federal marketing order for pecans is put into effect.</a:t>
            </a:r>
          </a:p>
          <a:p>
            <a:endParaRPr lang="en-US" sz="1600" baseline="0" dirty="0" smtClean="0"/>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EF1AFC76-23F6-43E3-9402-AFDC78DC24EE}" type="slidenum">
              <a:rPr lang="en-US" smtClean="0"/>
              <a:t>2</a:t>
            </a:fld>
            <a:endParaRPr lang="en-US"/>
          </a:p>
        </p:txBody>
      </p:sp>
    </p:spTree>
    <p:extLst>
      <p:ext uri="{BB962C8B-B14F-4D97-AF65-F5344CB8AC3E}">
        <p14:creationId xmlns:p14="http://schemas.microsoft.com/office/powerpoint/2010/main" val="266063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eaLnBrk="0" fontAlgn="base" hangingPunct="0">
              <a:spcBef>
                <a:spcPct val="30000"/>
              </a:spcBef>
              <a:spcAft>
                <a:spcPct val="0"/>
              </a:spcAft>
              <a:defRPr/>
            </a:pPr>
            <a:r>
              <a:rPr lang="en-US" sz="1600" dirty="0" smtClean="0">
                <a:solidFill>
                  <a:srgbClr val="000000"/>
                </a:solidFill>
                <a:latin typeface="Arial" charset="0"/>
              </a:rPr>
              <a:t>Some of</a:t>
            </a:r>
            <a:r>
              <a:rPr lang="en-US" sz="1600" baseline="0" dirty="0" smtClean="0">
                <a:solidFill>
                  <a:srgbClr val="000000"/>
                </a:solidFill>
                <a:latin typeface="Arial" charset="0"/>
              </a:rPr>
              <a:t> you may still have questions about what a “marketing order” entails.  </a:t>
            </a:r>
            <a:r>
              <a:rPr lang="en-US" sz="1600" dirty="0" smtClean="0">
                <a:solidFill>
                  <a:srgbClr val="000000"/>
                </a:solidFill>
                <a:latin typeface="Arial" charset="0"/>
              </a:rPr>
              <a:t>Simply </a:t>
            </a:r>
            <a:r>
              <a:rPr lang="en-US" sz="1600" dirty="0">
                <a:solidFill>
                  <a:srgbClr val="000000"/>
                </a:solidFill>
                <a:latin typeface="Arial" charset="0"/>
              </a:rPr>
              <a:t>defined, a “marketing order” or “marketing agreement” is an administrative set of rules that producers in a particular industry may choose to impose upon the marketing – or handling – of their product</a:t>
            </a:r>
            <a:r>
              <a:rPr lang="en-US" sz="1600" dirty="0" smtClean="0">
                <a:solidFill>
                  <a:srgbClr val="000000"/>
                </a:solidFill>
                <a:latin typeface="Arial" charset="0"/>
              </a:rPr>
              <a:t>.</a:t>
            </a:r>
          </a:p>
          <a:p>
            <a:pPr defTabSz="914305" eaLnBrk="0" fontAlgn="base" hangingPunct="0">
              <a:spcBef>
                <a:spcPct val="30000"/>
              </a:spcBef>
              <a:spcAft>
                <a:spcPct val="0"/>
              </a:spcAft>
              <a:defRPr/>
            </a:pPr>
            <a:endParaRPr lang="en-US" sz="1600" dirty="0" smtClean="0">
              <a:solidFill>
                <a:srgbClr val="000000"/>
              </a:solidFill>
              <a:latin typeface="Arial" charset="0"/>
            </a:endParaRPr>
          </a:p>
          <a:p>
            <a:pPr defTabSz="914305" eaLnBrk="0" fontAlgn="base" hangingPunct="0">
              <a:spcBef>
                <a:spcPct val="30000"/>
              </a:spcBef>
              <a:spcAft>
                <a:spcPct val="0"/>
              </a:spcAft>
              <a:defRPr/>
            </a:pPr>
            <a:r>
              <a:rPr lang="en-US" sz="1600" dirty="0" smtClean="0">
                <a:solidFill>
                  <a:srgbClr val="000000"/>
                </a:solidFill>
                <a:latin typeface="Arial" charset="0"/>
              </a:rPr>
              <a:t>The Agricultural Marketing Agreement Act of 1937 provides the legal authority for these programs.  Marketing orders and marketing agreements apply only to products grown and marketed in the United States.</a:t>
            </a:r>
            <a:endParaRPr lang="en-US" sz="1600" dirty="0">
              <a:solidFill>
                <a:srgbClr val="000000"/>
              </a:solidFill>
              <a:latin typeface="Arial" charset="0"/>
            </a:endParaRPr>
          </a:p>
          <a:p>
            <a:pPr defTabSz="914305" eaLnBrk="0" fontAlgn="base" hangingPunct="0">
              <a:spcBef>
                <a:spcPct val="30000"/>
              </a:spcBef>
              <a:spcAft>
                <a:spcPct val="0"/>
              </a:spcAft>
              <a:defRPr/>
            </a:pPr>
            <a:endParaRPr lang="en-US" sz="1600" dirty="0">
              <a:solidFill>
                <a:srgbClr val="000000"/>
              </a:solidFill>
              <a:latin typeface="Arial" charset="0"/>
            </a:endParaRPr>
          </a:p>
          <a:p>
            <a:pPr defTabSz="914305" eaLnBrk="0" fontAlgn="base" hangingPunct="0">
              <a:spcBef>
                <a:spcPct val="30000"/>
              </a:spcBef>
              <a:spcAft>
                <a:spcPct val="0"/>
              </a:spcAft>
              <a:defRPr/>
            </a:pPr>
            <a:r>
              <a:rPr lang="en-US" sz="1600" dirty="0" smtClean="0">
                <a:solidFill>
                  <a:srgbClr val="000000"/>
                </a:solidFill>
                <a:latin typeface="Arial" charset="0"/>
              </a:rPr>
              <a:t>Marketing orders allow industries to </a:t>
            </a:r>
            <a:r>
              <a:rPr lang="en-US" sz="1600" dirty="0">
                <a:solidFill>
                  <a:srgbClr val="000000"/>
                </a:solidFill>
                <a:latin typeface="Arial" charset="0"/>
              </a:rPr>
              <a:t>enhance the marketability of their products through the establishment of self-imposed and USDA-enforced rules.  Marketing orders and marketing agreements are intended to establish and maintain orderly marketing conditions for certain fruits, vegetables and specialty crops and also to protect the interests of consumers</a:t>
            </a:r>
            <a:r>
              <a:rPr lang="en-US" sz="1600" dirty="0" smtClean="0">
                <a:solidFill>
                  <a:srgbClr val="000000"/>
                </a:solidFill>
                <a:latin typeface="Arial" charset="0"/>
              </a:rPr>
              <a:t>.  </a:t>
            </a:r>
          </a:p>
          <a:p>
            <a:pPr defTabSz="914305" eaLnBrk="0" fontAlgn="base" hangingPunct="0">
              <a:spcBef>
                <a:spcPct val="30000"/>
              </a:spcBef>
              <a:spcAft>
                <a:spcPct val="0"/>
              </a:spcAft>
              <a:defRPr/>
            </a:pPr>
            <a:endParaRPr lang="en-US" sz="1600" dirty="0" smtClean="0">
              <a:solidFill>
                <a:srgbClr val="000000"/>
              </a:solidFill>
              <a:latin typeface="Arial" charset="0"/>
            </a:endParaRPr>
          </a:p>
          <a:p>
            <a:pPr defTabSz="914305" eaLnBrk="0" fontAlgn="base" hangingPunct="0">
              <a:spcBef>
                <a:spcPct val="30000"/>
              </a:spcBef>
              <a:spcAft>
                <a:spcPct val="0"/>
              </a:spcAft>
              <a:defRPr/>
            </a:pPr>
            <a:r>
              <a:rPr lang="en-US" sz="1600" dirty="0" smtClean="0">
                <a:solidFill>
                  <a:srgbClr val="000000"/>
                </a:solidFill>
                <a:latin typeface="Arial" charset="0"/>
              </a:rPr>
              <a:t>Marketing orders are</a:t>
            </a:r>
            <a:r>
              <a:rPr lang="en-US" sz="1600" baseline="0" dirty="0" smtClean="0">
                <a:solidFill>
                  <a:srgbClr val="000000"/>
                </a:solidFill>
                <a:latin typeface="Arial" charset="0"/>
              </a:rPr>
              <a:t> proposed by an industry, and voted on by producers in a referendum, as U.S. pecan producers did earlier this year.  The Secretary of Agriculture issues the final approval after the industry has voiced its support for such a program.  While producers vote in the referendum, the resulting rules and regulations, including payment of assessments, are applied to the handlers of that commodity.  </a:t>
            </a:r>
            <a:endParaRPr lang="en-US" sz="1600" dirty="0" smtClean="0">
              <a:solidFill>
                <a:srgbClr val="000000"/>
              </a:solidFill>
              <a:latin typeface="Arial" charset="0"/>
            </a:endParaRPr>
          </a:p>
          <a:p>
            <a:pPr defTabSz="914305" eaLnBrk="0" fontAlgn="base" hangingPunct="0">
              <a:spcBef>
                <a:spcPct val="30000"/>
              </a:spcBef>
              <a:spcAft>
                <a:spcPct val="0"/>
              </a:spcAft>
              <a:defRPr/>
            </a:pPr>
            <a:endParaRPr lang="en-US" sz="1600" dirty="0" smtClean="0">
              <a:solidFill>
                <a:srgbClr val="000000"/>
              </a:solidFill>
              <a:latin typeface="Arial" charset="0"/>
            </a:endParaRPr>
          </a:p>
          <a:p>
            <a:pPr defTabSz="914305" eaLnBrk="0" fontAlgn="base" hangingPunct="0">
              <a:spcBef>
                <a:spcPct val="30000"/>
              </a:spcBef>
              <a:spcAft>
                <a:spcPct val="0"/>
              </a:spcAft>
              <a:defRPr/>
            </a:pPr>
            <a:r>
              <a:rPr lang="en-US" sz="1600" dirty="0" smtClean="0">
                <a:solidFill>
                  <a:srgbClr val="000000"/>
                </a:solidFill>
                <a:latin typeface="Arial" charset="0"/>
              </a:rPr>
              <a:t>The pecan</a:t>
            </a:r>
            <a:r>
              <a:rPr lang="en-US" sz="1600" baseline="0" dirty="0" smtClean="0">
                <a:solidFill>
                  <a:srgbClr val="000000"/>
                </a:solidFill>
                <a:latin typeface="Arial" charset="0"/>
              </a:rPr>
              <a:t> marketing order brings the current total of active Federal marketing orders to 29.  </a:t>
            </a:r>
            <a:endParaRPr lang="en-US" sz="1600" dirty="0">
              <a:solidFill>
                <a:srgbClr val="000000"/>
              </a:solidFill>
              <a:latin typeface="Arial" charset="0"/>
            </a:endParaRPr>
          </a:p>
          <a:p>
            <a:endParaRPr lang="en-US" sz="1600" dirty="0"/>
          </a:p>
        </p:txBody>
      </p:sp>
      <p:sp>
        <p:nvSpPr>
          <p:cNvPr id="4" name="Slide Number Placeholder 3"/>
          <p:cNvSpPr>
            <a:spLocks noGrp="1"/>
          </p:cNvSpPr>
          <p:nvPr>
            <p:ph type="sldNum" sz="quarter" idx="10"/>
          </p:nvPr>
        </p:nvSpPr>
        <p:spPr/>
        <p:txBody>
          <a:bodyPr/>
          <a:lstStyle/>
          <a:p>
            <a:fld id="{EF1AFC76-23F6-43E3-9402-AFDC78DC24EE}" type="slidenum">
              <a:rPr lang="en-US" smtClean="0"/>
              <a:t>3</a:t>
            </a:fld>
            <a:endParaRPr lang="en-US"/>
          </a:p>
        </p:txBody>
      </p:sp>
    </p:spTree>
    <p:extLst>
      <p:ext uri="{BB962C8B-B14F-4D97-AF65-F5344CB8AC3E}">
        <p14:creationId xmlns:p14="http://schemas.microsoft.com/office/powerpoint/2010/main" val="1519905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latin typeface="Arial" panose="020B0604020202020204" pitchFamily="34" charset="0"/>
                <a:cs typeface="Arial" panose="020B0604020202020204" pitchFamily="34" charset="0"/>
              </a:rPr>
              <a:t>The process of establishing</a:t>
            </a:r>
            <a:r>
              <a:rPr lang="en-US" sz="1600" baseline="0" dirty="0" smtClean="0">
                <a:latin typeface="Arial" panose="020B0604020202020204" pitchFamily="34" charset="0"/>
                <a:cs typeface="Arial" panose="020B0604020202020204" pitchFamily="34" charset="0"/>
              </a:rPr>
              <a:t> a marketing order can be lengthy.  However, the various stages of the process help us ensure that the resulting program is right for the industry.  </a:t>
            </a:r>
          </a:p>
          <a:p>
            <a:endParaRPr lang="en-US" sz="1600" baseline="0" dirty="0" smtClean="0">
              <a:latin typeface="Arial" panose="020B0604020202020204" pitchFamily="34" charset="0"/>
              <a:cs typeface="Arial" panose="020B0604020202020204" pitchFamily="34" charset="0"/>
            </a:endParaRPr>
          </a:p>
          <a:p>
            <a:r>
              <a:rPr lang="en-US" sz="1600" baseline="0" dirty="0" smtClean="0">
                <a:latin typeface="Arial" panose="020B0604020202020204" pitchFamily="34" charset="0"/>
                <a:cs typeface="Arial" panose="020B0604020202020204" pitchFamily="34" charset="0"/>
              </a:rPr>
              <a:t>From the initial proposal submitted by the American Pecan Board, to your testimony in the promulgation hearings, to your vote in the referendum or participation in the marketing agreement, the pecan industry has had maximum input in putting together this marketing order.</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F1AFC76-23F6-43E3-9402-AFDC78DC24EE}" type="slidenum">
              <a:rPr lang="en-US" smtClean="0"/>
              <a:t>4</a:t>
            </a:fld>
            <a:endParaRPr lang="en-US"/>
          </a:p>
        </p:txBody>
      </p:sp>
    </p:spTree>
    <p:extLst>
      <p:ext uri="{BB962C8B-B14F-4D97-AF65-F5344CB8AC3E}">
        <p14:creationId xmlns:p14="http://schemas.microsoft.com/office/powerpoint/2010/main" val="3173316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the Final Rule has published, USDA is looking f</a:t>
            </a:r>
            <a:r>
              <a:rPr lang="en-US" baseline="0" dirty="0" smtClean="0"/>
              <a:t>orward to getting the program up and running. </a:t>
            </a:r>
          </a:p>
          <a:p>
            <a:endParaRPr lang="en-US" baseline="0" dirty="0" smtClean="0"/>
          </a:p>
          <a:p>
            <a:r>
              <a:rPr lang="en-US" baseline="0" dirty="0" smtClean="0"/>
              <a:t>In our time together today, I hope to highlight what you should expect in the coming weeks.  I’ll go into detail about the nominations process, which will lead to the selection of the American Pecan Council by the Secretary.  Once they are appointed, Council members will then begin working USDA to administer the marketing order.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1AFC76-23F6-43E3-9402-AFDC78DC24EE}" type="slidenum">
              <a:rPr lang="en-US" smtClean="0"/>
              <a:t>5</a:t>
            </a:fld>
            <a:endParaRPr lang="en-US"/>
          </a:p>
        </p:txBody>
      </p:sp>
    </p:spTree>
    <p:extLst>
      <p:ext uri="{BB962C8B-B14F-4D97-AF65-F5344CB8AC3E}">
        <p14:creationId xmlns:p14="http://schemas.microsoft.com/office/powerpoint/2010/main" val="109796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brief snapshot</a:t>
            </a:r>
            <a:r>
              <a:rPr lang="en-US" baseline="0" dirty="0" smtClean="0"/>
              <a:t> of the process outlined in the marketing order to get the initial Council seated.  I’ll describe the general process and then go over some of the differences between the grower and sheller processes.</a:t>
            </a:r>
          </a:p>
          <a:p>
            <a:endParaRPr lang="en-US" baseline="0" dirty="0" smtClean="0"/>
          </a:p>
          <a:p>
            <a:r>
              <a:rPr lang="en-US" baseline="0" dirty="0" smtClean="0"/>
              <a:t>There are a few steps to the process; the first is a Call for Nominations.  This is the time during which both growers and shellers will submit names to be listed on a ballot.  Once complete, the region-specific ballots will be sent out to all known growers and shellers.</a:t>
            </a:r>
          </a:p>
          <a:p>
            <a:endParaRPr lang="en-US" baseline="0" dirty="0" smtClean="0"/>
          </a:p>
          <a:p>
            <a:r>
              <a:rPr lang="en-US" baseline="0" dirty="0" smtClean="0"/>
              <a:t>Once balloting is complete, the top nominees are forwarded to the Secretary of Agriculture for selection.</a:t>
            </a:r>
          </a:p>
          <a:p>
            <a:endParaRPr lang="en-US" baseline="0" dirty="0" smtClean="0"/>
          </a:p>
          <a:p>
            <a:r>
              <a:rPr lang="en-US" baseline="0" dirty="0" smtClean="0"/>
              <a:t>The selected Council will then have the opportunity to submit nominees for selection for the Accumulator and Public Member seats as well as their alternates.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1AFC76-23F6-43E3-9402-AFDC78DC24EE}" type="slidenum">
              <a:rPr lang="en-US" smtClean="0"/>
              <a:t>6</a:t>
            </a:fld>
            <a:endParaRPr lang="en-US"/>
          </a:p>
        </p:txBody>
      </p:sp>
    </p:spTree>
    <p:extLst>
      <p:ext uri="{BB962C8B-B14F-4D97-AF65-F5344CB8AC3E}">
        <p14:creationId xmlns:p14="http://schemas.microsoft.com/office/powerpoint/2010/main" val="2582604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delve a little deeper into the grower nomination process.</a:t>
            </a:r>
          </a:p>
          <a:p>
            <a:endParaRPr lang="en-US" baseline="0" dirty="0" smtClean="0"/>
          </a:p>
          <a:p>
            <a:r>
              <a:rPr lang="en-US" baseline="0" dirty="0" smtClean="0"/>
              <a:t>Each region will be represented by three growers and their alternates.  In each region, there is one seat for a small grower, and two for large growers.  The cutoff is 176 acres.   Growers must meet minimum eligibility requirements as set forth in the marketing order – 30 acres or 50,000 pounds of </a:t>
            </a:r>
            <a:r>
              <a:rPr lang="en-US" baseline="0" dirty="0" err="1" smtClean="0"/>
              <a:t>inshell</a:t>
            </a:r>
            <a:r>
              <a:rPr lang="en-US" baseline="0" dirty="0" smtClean="0"/>
              <a:t> production.</a:t>
            </a:r>
          </a:p>
          <a:p>
            <a:endParaRPr lang="en-US" baseline="0" dirty="0" smtClean="0"/>
          </a:p>
          <a:p>
            <a:r>
              <a:rPr lang="en-US" baseline="0" dirty="0" smtClean="0"/>
              <a:t>Growers are placed on the ballot by submitting a nomination form that includes two supporting signatures from other qualified growers in the same region.   If a grower produces in more than one region, they will participate in the region where they have the most production.  This form was sent out to all known qualified growers and is also available on the USDA Pecan Marketing Order website.  The nomination form can be sent in by postage mail or email.</a:t>
            </a:r>
          </a:p>
          <a:p>
            <a:endParaRPr lang="en-US" baseline="0" dirty="0" smtClean="0"/>
          </a:p>
          <a:p>
            <a:r>
              <a:rPr lang="en-US" baseline="0" dirty="0" smtClean="0"/>
              <a:t>Nomination forms must be received by </a:t>
            </a:r>
            <a:r>
              <a:rPr lang="en-US" b="1" i="1" baseline="0" dirty="0" smtClean="0"/>
              <a:t>September 6</a:t>
            </a:r>
            <a:r>
              <a:rPr lang="en-US" b="0" i="1" baseline="0" dirty="0" smtClean="0"/>
              <a:t> </a:t>
            </a:r>
            <a:r>
              <a:rPr lang="en-US" baseline="0" dirty="0" smtClean="0"/>
              <a:t>to be included on the ballot.</a:t>
            </a:r>
          </a:p>
          <a:p>
            <a:endParaRPr lang="en-US" baseline="0" dirty="0" smtClean="0"/>
          </a:p>
          <a:p>
            <a:r>
              <a:rPr lang="en-US" baseline="0" dirty="0" smtClean="0"/>
              <a:t>To complete the selection process as quickly as possible, we are asking nominees to submit the background statement prior to balloting.  This form can also be found on the website or can be sent to you by our field office staff.  It can also be submitted by postage mail or email.</a:t>
            </a:r>
          </a:p>
          <a:p>
            <a:endParaRPr lang="en-US" baseline="0" dirty="0" smtClean="0"/>
          </a:p>
          <a:p>
            <a:r>
              <a:rPr lang="en-US" baseline="0" dirty="0" smtClean="0"/>
              <a:t>All qualified nominees will be listed on an official ballot which will be mailed to known qualified growers on </a:t>
            </a:r>
            <a:r>
              <a:rPr lang="en-US" b="1" baseline="0" dirty="0" smtClean="0"/>
              <a:t>September 16 </a:t>
            </a:r>
            <a:r>
              <a:rPr lang="en-US" b="0" baseline="0" dirty="0" smtClean="0"/>
              <a:t>and will be due </a:t>
            </a:r>
            <a:r>
              <a:rPr lang="en-US" b="1" baseline="0" dirty="0" smtClean="0"/>
              <a:t>October 7</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1AFC76-23F6-43E3-9402-AFDC78DC24EE}" type="slidenum">
              <a:rPr lang="en-US" smtClean="0"/>
              <a:t>7</a:t>
            </a:fld>
            <a:endParaRPr lang="en-US"/>
          </a:p>
        </p:txBody>
      </p:sp>
    </p:spTree>
    <p:extLst>
      <p:ext uri="{BB962C8B-B14F-4D97-AF65-F5344CB8AC3E}">
        <p14:creationId xmlns:p14="http://schemas.microsoft.com/office/powerpoint/2010/main" val="2442105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sheller nomination process is very similar</a:t>
            </a:r>
            <a:r>
              <a:rPr lang="en-US" baseline="0" dirty="0" smtClean="0"/>
              <a:t> to that for growers.</a:t>
            </a:r>
          </a:p>
          <a:p>
            <a:endParaRPr lang="en-US" baseline="0" dirty="0" smtClean="0"/>
          </a:p>
          <a:p>
            <a:r>
              <a:rPr lang="en-US" baseline="0" dirty="0" smtClean="0"/>
              <a:t>We have the same three regions, but in this case, there are two seats: one of a large sheller and one for a small sheller.  To qualify as a commercial sheller, the minimum threshold is 1 million pounds.  The threshold for a large sheller is 12.5 million pounds.  In both cases, the volume refers to shelling of domestic pecans.</a:t>
            </a:r>
          </a:p>
          <a:p>
            <a:endParaRPr lang="en-US" baseline="0" dirty="0" smtClean="0"/>
          </a:p>
          <a:p>
            <a:r>
              <a:rPr lang="en-US" baseline="0" dirty="0" smtClean="0"/>
              <a:t>One key difference from the grower nomination process is that the nomination form for shellers requires only one supporting signature.  Nomination forms were mailed out </a:t>
            </a:r>
            <a:r>
              <a:rPr lang="en-US" b="1" baseline="0" dirty="0" smtClean="0"/>
              <a:t>August 22 </a:t>
            </a:r>
            <a:r>
              <a:rPr lang="en-US" b="0" baseline="0" dirty="0" smtClean="0"/>
              <a:t>and must be returned by </a:t>
            </a:r>
            <a:r>
              <a:rPr lang="en-US" b="1" baseline="0" dirty="0" smtClean="0"/>
              <a:t>September 6.</a:t>
            </a:r>
            <a:r>
              <a:rPr lang="en-US" baseline="0" dirty="0" smtClean="0"/>
              <a:t>  They are also available on the USDA Pecan Marketing Order website and can be submitted via mail or email.</a:t>
            </a:r>
          </a:p>
          <a:p>
            <a:endParaRPr lang="en-US" baseline="0" dirty="0" smtClean="0"/>
          </a:p>
          <a:p>
            <a:r>
              <a:rPr lang="en-US" baseline="0" dirty="0" smtClean="0"/>
              <a:t>Once again, we also ask that nominees submit their background statement during this period.  </a:t>
            </a:r>
          </a:p>
          <a:p>
            <a:endParaRPr lang="en-US" baseline="0" dirty="0" smtClean="0"/>
          </a:p>
          <a:p>
            <a:r>
              <a:rPr lang="en-US" baseline="0" dirty="0" smtClean="0"/>
              <a:t>All qualified nominees will be listed on a ballot to be mailed to known qualified shellers </a:t>
            </a:r>
          </a:p>
        </p:txBody>
      </p:sp>
      <p:sp>
        <p:nvSpPr>
          <p:cNvPr id="4" name="Slide Number Placeholder 3"/>
          <p:cNvSpPr>
            <a:spLocks noGrp="1"/>
          </p:cNvSpPr>
          <p:nvPr>
            <p:ph type="sldNum" sz="quarter" idx="10"/>
          </p:nvPr>
        </p:nvSpPr>
        <p:spPr/>
        <p:txBody>
          <a:bodyPr/>
          <a:lstStyle/>
          <a:p>
            <a:fld id="{EF1AFC76-23F6-43E3-9402-AFDC78DC24EE}" type="slidenum">
              <a:rPr lang="en-US" smtClean="0"/>
              <a:t>8</a:t>
            </a:fld>
            <a:endParaRPr lang="en-US"/>
          </a:p>
        </p:txBody>
      </p:sp>
    </p:spTree>
    <p:extLst>
      <p:ext uri="{BB962C8B-B14F-4D97-AF65-F5344CB8AC3E}">
        <p14:creationId xmlns:p14="http://schemas.microsoft.com/office/powerpoint/2010/main" val="2145083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case you need a refresher, the</a:t>
            </a:r>
            <a:r>
              <a:rPr lang="en-US" baseline="0" dirty="0" smtClean="0"/>
              <a:t> marketing order establishes these regions.</a:t>
            </a:r>
            <a:endParaRPr lang="en-US" dirty="0"/>
          </a:p>
        </p:txBody>
      </p:sp>
      <p:sp>
        <p:nvSpPr>
          <p:cNvPr id="4" name="Slide Number Placeholder 3"/>
          <p:cNvSpPr>
            <a:spLocks noGrp="1"/>
          </p:cNvSpPr>
          <p:nvPr>
            <p:ph type="sldNum" sz="quarter" idx="10"/>
          </p:nvPr>
        </p:nvSpPr>
        <p:spPr/>
        <p:txBody>
          <a:bodyPr/>
          <a:lstStyle/>
          <a:p>
            <a:fld id="{EF1AFC76-23F6-43E3-9402-AFDC78DC24EE}" type="slidenum">
              <a:rPr lang="en-US" smtClean="0"/>
              <a:t>9</a:t>
            </a:fld>
            <a:endParaRPr lang="en-US"/>
          </a:p>
        </p:txBody>
      </p:sp>
    </p:spTree>
    <p:extLst>
      <p:ext uri="{BB962C8B-B14F-4D97-AF65-F5344CB8AC3E}">
        <p14:creationId xmlns:p14="http://schemas.microsoft.com/office/powerpoint/2010/main" val="333109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81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70" tIns="32135" rIns="64270" bIns="32135"/>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a:prstGeom prst="rect">
            <a:avLst/>
          </a:prstGeom>
        </p:spPr>
        <p:txBody>
          <a:bodyPr lIns="64270" tIns="32135" rIns="64270" bIns="32135"/>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6935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70" tIns="32135" rIns="64270" bIns="32135"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70" tIns="32135" rIns="64270" bIns="32135"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Tree>
    <p:extLst>
      <p:ext uri="{BB962C8B-B14F-4D97-AF65-F5344CB8AC3E}">
        <p14:creationId xmlns:p14="http://schemas.microsoft.com/office/powerpoint/2010/main" val="246484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EE4CC5-8FB3-4D06-8D83-1DF3A56B2641}" type="datetimeFigureOut">
              <a:rPr lang="en-US" smtClean="0"/>
              <a:t>8/29/2016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41848D7-1360-4A1F-9826-E40599BAE02E}" type="slidenum">
              <a:rPr lang="en-US" smtClean="0"/>
              <a:t>‹#›</a:t>
            </a:fld>
            <a:endParaRPr lang="en-US"/>
          </a:p>
        </p:txBody>
      </p:sp>
    </p:spTree>
    <p:extLst>
      <p:ext uri="{BB962C8B-B14F-4D97-AF65-F5344CB8AC3E}">
        <p14:creationId xmlns:p14="http://schemas.microsoft.com/office/powerpoint/2010/main" val="330853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84" tIns="32142" rIns="64284" bIns="32142"/>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a:prstGeom prst="rect">
            <a:avLst/>
          </a:prstGeom>
        </p:spPr>
        <p:txBody>
          <a:bodyPr lIns="64284" tIns="32142" rIns="64284" bIns="32142"/>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6048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84" tIns="32142" rIns="64284" bIns="32142"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84" tIns="32142" rIns="64284" bIns="32142"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242960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57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81" tIns="32140" rIns="64281" bIns="32140"/>
          <a:lstStyle/>
          <a:p>
            <a:r>
              <a:rPr lang="en-US" smtClean="0"/>
              <a:t>Click to edit Master title style</a:t>
            </a:r>
            <a:endParaRPr lang="en-US"/>
          </a:p>
        </p:txBody>
      </p:sp>
      <p:sp>
        <p:nvSpPr>
          <p:cNvPr id="3" name="Subtitle 2"/>
          <p:cNvSpPr>
            <a:spLocks noGrp="1"/>
          </p:cNvSpPr>
          <p:nvPr>
            <p:ph type="subTitle" idx="1"/>
          </p:nvPr>
        </p:nvSpPr>
        <p:spPr>
          <a:xfrm>
            <a:off x="1371824" y="3886650"/>
            <a:ext cx="6400354" cy="1752451"/>
          </a:xfrm>
          <a:prstGeom prst="rect">
            <a:avLst/>
          </a:prstGeom>
        </p:spPr>
        <p:txBody>
          <a:bodyPr lIns="64281" tIns="32140" rIns="64281" bIns="32140"/>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829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81" tIns="32140" rIns="64281" bIns="32140"/>
          <a:lstStyle/>
          <a:p>
            <a:r>
              <a:rPr lang="en-US" smtClean="0"/>
              <a:t>Click to edit Master title style</a:t>
            </a:r>
            <a:endParaRPr lang="en-US"/>
          </a:p>
        </p:txBody>
      </p:sp>
      <p:sp>
        <p:nvSpPr>
          <p:cNvPr id="3" name="Content Placeholder 2"/>
          <p:cNvSpPr>
            <a:spLocks noGrp="1"/>
          </p:cNvSpPr>
          <p:nvPr>
            <p:ph idx="1"/>
          </p:nvPr>
        </p:nvSpPr>
        <p:spPr>
          <a:xfrm>
            <a:off x="457647" y="1600650"/>
            <a:ext cx="8228707" cy="4525119"/>
          </a:xfrm>
          <a:prstGeom prst="rect">
            <a:avLst/>
          </a:prstGeom>
        </p:spPr>
        <p:txBody>
          <a:bodyPr lIns="64281" tIns="32140" rIns="64281" bIns="321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609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038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4.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6148"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085" t="911" r="987"/>
          <a:stretch/>
        </p:blipFill>
        <p:spPr bwMode="auto">
          <a:xfrm>
            <a:off x="0" y="156757"/>
            <a:ext cx="9144000" cy="6701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10751"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29"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57"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86"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915"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372"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829"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287"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744"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6148" name="Picture 3" descr="Template Assets-02.jpg"/>
          <p:cNvPicPr>
            <a:picLocks noChangeAspect="1"/>
          </p:cNvPicPr>
          <p:nvPr/>
        </p:nvPicPr>
        <p:blipFill>
          <a:blip r:embed="rId5" cstate="print">
            <a:extLst>
              <a:ext uri="{28A0092B-C50C-407E-A947-70E740481C1C}">
                <a14:useLocalDpi xmlns:a14="http://schemas.microsoft.com/office/drawing/2010/main" val="0"/>
              </a:ext>
            </a:extLst>
          </a:blip>
          <a:srcRect l="2977" t="2443" r="2899" b="5728"/>
          <a:stretch>
            <a:fillRect/>
          </a:stretch>
        </p:blipFill>
        <p:spPr bwMode="auto">
          <a:xfrm>
            <a:off x="-4465" y="-7814"/>
            <a:ext cx="9152930" cy="2157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0224603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410730"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40"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82"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23"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763"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21"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40"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61"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882"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323"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763"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205"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645"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882" rtl="0" eaLnBrk="1" latinLnBrk="0" hangingPunct="1">
        <a:defRPr sz="1300" kern="1200">
          <a:solidFill>
            <a:schemeClr val="tx1"/>
          </a:solidFill>
          <a:latin typeface="+mn-lt"/>
          <a:ea typeface="+mn-ea"/>
          <a:cs typeface="+mn-cs"/>
        </a:defRPr>
      </a:lvl1pPr>
      <a:lvl2pPr marL="321440" algn="l" defTabSz="642882" rtl="0" eaLnBrk="1" latinLnBrk="0" hangingPunct="1">
        <a:defRPr sz="1300" kern="1200">
          <a:solidFill>
            <a:schemeClr val="tx1"/>
          </a:solidFill>
          <a:latin typeface="+mn-lt"/>
          <a:ea typeface="+mn-ea"/>
          <a:cs typeface="+mn-cs"/>
        </a:defRPr>
      </a:lvl2pPr>
      <a:lvl3pPr marL="642882" algn="l" defTabSz="642882" rtl="0" eaLnBrk="1" latinLnBrk="0" hangingPunct="1">
        <a:defRPr sz="1300" kern="1200">
          <a:solidFill>
            <a:schemeClr val="tx1"/>
          </a:solidFill>
          <a:latin typeface="+mn-lt"/>
          <a:ea typeface="+mn-ea"/>
          <a:cs typeface="+mn-cs"/>
        </a:defRPr>
      </a:lvl3pPr>
      <a:lvl4pPr marL="964323" algn="l" defTabSz="642882" rtl="0" eaLnBrk="1" latinLnBrk="0" hangingPunct="1">
        <a:defRPr sz="1300" kern="1200">
          <a:solidFill>
            <a:schemeClr val="tx1"/>
          </a:solidFill>
          <a:latin typeface="+mn-lt"/>
          <a:ea typeface="+mn-ea"/>
          <a:cs typeface="+mn-cs"/>
        </a:defRPr>
      </a:lvl4pPr>
      <a:lvl5pPr marL="1285763" algn="l" defTabSz="642882" rtl="0" eaLnBrk="1" latinLnBrk="0" hangingPunct="1">
        <a:defRPr sz="1300" kern="1200">
          <a:solidFill>
            <a:schemeClr val="tx1"/>
          </a:solidFill>
          <a:latin typeface="+mn-lt"/>
          <a:ea typeface="+mn-ea"/>
          <a:cs typeface="+mn-cs"/>
        </a:defRPr>
      </a:lvl5pPr>
      <a:lvl6pPr marL="1607205" algn="l" defTabSz="642882" rtl="0" eaLnBrk="1" latinLnBrk="0" hangingPunct="1">
        <a:defRPr sz="1300" kern="1200">
          <a:solidFill>
            <a:schemeClr val="tx1"/>
          </a:solidFill>
          <a:latin typeface="+mn-lt"/>
          <a:ea typeface="+mn-ea"/>
          <a:cs typeface="+mn-cs"/>
        </a:defRPr>
      </a:lvl6pPr>
      <a:lvl7pPr marL="1928645" algn="l" defTabSz="642882" rtl="0" eaLnBrk="1" latinLnBrk="0" hangingPunct="1">
        <a:defRPr sz="1300" kern="1200">
          <a:solidFill>
            <a:schemeClr val="tx1"/>
          </a:solidFill>
          <a:latin typeface="+mn-lt"/>
          <a:ea typeface="+mn-ea"/>
          <a:cs typeface="+mn-cs"/>
        </a:defRPr>
      </a:lvl7pPr>
      <a:lvl8pPr marL="2250086" algn="l" defTabSz="642882" rtl="0" eaLnBrk="1" latinLnBrk="0" hangingPunct="1">
        <a:defRPr sz="1300" kern="1200">
          <a:solidFill>
            <a:schemeClr val="tx1"/>
          </a:solidFill>
          <a:latin typeface="+mn-lt"/>
          <a:ea typeface="+mn-ea"/>
          <a:cs typeface="+mn-cs"/>
        </a:defRPr>
      </a:lvl8pPr>
      <a:lvl9pPr marL="2571527" algn="l" defTabSz="642882"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074" name="Picture 1" descr="Template Assets-03.jpg"/>
          <p:cNvPicPr>
            <a:picLocks noChangeAspect="1"/>
          </p:cNvPicPr>
          <p:nvPr/>
        </p:nvPicPr>
        <p:blipFill>
          <a:blip r:embed="rId4" cstate="print">
            <a:extLst>
              <a:ext uri="{28A0092B-C50C-407E-A947-70E740481C1C}">
                <a14:useLocalDpi xmlns:a14="http://schemas.microsoft.com/office/drawing/2010/main" val="0"/>
              </a:ext>
            </a:extLst>
          </a:blip>
          <a:srcRect l="3549" t="4875" r="2272" b="6929"/>
          <a:stretch>
            <a:fillRect/>
          </a:stretch>
        </p:blipFill>
        <p:spPr bwMode="auto">
          <a:xfrm>
            <a:off x="0" y="0"/>
            <a:ext cx="9142884"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12"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24"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36"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849"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274"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697"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123"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546"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1026" name="Picture 1" descr="Template Assets-03.jpg"/>
          <p:cNvPicPr>
            <a:picLocks noChangeAspect="1"/>
          </p:cNvPicPr>
          <p:nvPr/>
        </p:nvPicPr>
        <p:blipFill>
          <a:blip r:embed="rId3" cstate="print">
            <a:extLst>
              <a:ext uri="{28A0092B-C50C-407E-A947-70E740481C1C}">
                <a14:useLocalDpi xmlns:a14="http://schemas.microsoft.com/office/drawing/2010/main" val="0"/>
              </a:ext>
            </a:extLst>
          </a:blip>
          <a:srcRect l="3549" t="3870" r="2272" b="7933"/>
          <a:stretch>
            <a:fillRect/>
          </a:stretch>
        </p:blipFill>
        <p:spPr bwMode="auto">
          <a:xfrm>
            <a:off x="0" y="-8930"/>
            <a:ext cx="9142884"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2" descr="PPT Photos - -08.jpg"/>
          <p:cNvPicPr>
            <a:picLocks noChangeAspect="1"/>
          </p:cNvPicPr>
          <p:nvPr/>
        </p:nvPicPr>
        <p:blipFill>
          <a:blip r:embed="rId4" cstate="print">
            <a:extLst>
              <a:ext uri="{28A0092B-C50C-407E-A947-70E740481C1C}">
                <a14:useLocalDpi xmlns:a14="http://schemas.microsoft.com/office/drawing/2010/main" val="0"/>
              </a:ext>
            </a:extLst>
          </a:blip>
          <a:srcRect t="4840" b="1711"/>
          <a:stretch>
            <a:fillRect/>
          </a:stretch>
        </p:blipFill>
        <p:spPr bwMode="auto">
          <a:xfrm>
            <a:off x="5366746" y="773535"/>
            <a:ext cx="1814959" cy="3200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3" descr="PPT Photos - -09.jpg"/>
          <p:cNvPicPr>
            <a:picLocks noChangeAspect="1"/>
          </p:cNvPicPr>
          <p:nvPr/>
        </p:nvPicPr>
        <p:blipFill>
          <a:blip r:embed="rId5" cstate="print">
            <a:extLst>
              <a:ext uri="{28A0092B-C50C-407E-A947-70E740481C1C}">
                <a14:useLocalDpi xmlns:a14="http://schemas.microsoft.com/office/drawing/2010/main" val="0"/>
              </a:ext>
            </a:extLst>
          </a:blip>
          <a:srcRect t="5135"/>
          <a:stretch>
            <a:fillRect/>
          </a:stretch>
        </p:blipFill>
        <p:spPr bwMode="auto">
          <a:xfrm>
            <a:off x="7331277" y="776883"/>
            <a:ext cx="1814959" cy="3178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Lst>
  <p:txStyles>
    <p:titleStyle>
      <a:lvl1pPr algn="ctr" defTabSz="410688"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07"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16"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24"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31"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04"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07"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11"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816"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224"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631"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041"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447"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2050" name="Picture 1" descr="Template Assets-03.jpg"/>
          <p:cNvPicPr>
            <a:picLocks noChangeAspect="1"/>
          </p:cNvPicPr>
          <p:nvPr/>
        </p:nvPicPr>
        <p:blipFill>
          <a:blip r:embed="rId3" cstate="print">
            <a:extLst>
              <a:ext uri="{28A0092B-C50C-407E-A947-70E740481C1C}">
                <a14:useLocalDpi xmlns:a14="http://schemas.microsoft.com/office/drawing/2010/main" val="0"/>
              </a:ext>
            </a:extLst>
          </a:blip>
          <a:srcRect l="3549" t="4875" r="2272" b="6929"/>
          <a:stretch>
            <a:fillRect/>
          </a:stretch>
        </p:blipFill>
        <p:spPr bwMode="auto">
          <a:xfrm>
            <a:off x="0" y="0"/>
            <a:ext cx="9142884"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4" descr="PPT Photos - -06.jpg"/>
          <p:cNvPicPr>
            <a:picLocks noChangeAspect="1"/>
          </p:cNvPicPr>
          <p:nvPr/>
        </p:nvPicPr>
        <p:blipFill>
          <a:blip r:embed="rId4" cstate="print">
            <a:extLst>
              <a:ext uri="{28A0092B-C50C-407E-A947-70E740481C1C}">
                <a14:useLocalDpi xmlns:a14="http://schemas.microsoft.com/office/drawing/2010/main" val="0"/>
              </a:ext>
            </a:extLst>
          </a:blip>
          <a:srcRect l="560" t="5890" r="603"/>
          <a:stretch>
            <a:fillRect/>
          </a:stretch>
        </p:blipFill>
        <p:spPr bwMode="auto">
          <a:xfrm>
            <a:off x="5365626" y="773534"/>
            <a:ext cx="1816075" cy="3191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5" descr="PPT Photos - -07.jpg"/>
          <p:cNvPicPr>
            <a:picLocks noChangeAspect="1"/>
          </p:cNvPicPr>
          <p:nvPr/>
        </p:nvPicPr>
        <p:blipFill>
          <a:blip r:embed="rId5" cstate="print">
            <a:extLst>
              <a:ext uri="{28A0092B-C50C-407E-A947-70E740481C1C}">
                <a14:useLocalDpi xmlns:a14="http://schemas.microsoft.com/office/drawing/2010/main" val="0"/>
              </a:ext>
            </a:extLst>
          </a:blip>
          <a:srcRect t="5115"/>
          <a:stretch>
            <a:fillRect/>
          </a:stretch>
        </p:blipFill>
        <p:spPr bwMode="auto">
          <a:xfrm>
            <a:off x="7331278" y="776887"/>
            <a:ext cx="1814959" cy="3177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410667"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91"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83"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74"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65"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696"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391"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086"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783"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174"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565"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6959"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348"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783" rtl="0" eaLnBrk="1" latinLnBrk="0" hangingPunct="1">
        <a:defRPr sz="1300" kern="1200">
          <a:solidFill>
            <a:schemeClr val="tx1"/>
          </a:solidFill>
          <a:latin typeface="+mn-lt"/>
          <a:ea typeface="+mn-ea"/>
          <a:cs typeface="+mn-cs"/>
        </a:defRPr>
      </a:lvl1pPr>
      <a:lvl2pPr marL="321391" algn="l" defTabSz="642783" rtl="0" eaLnBrk="1" latinLnBrk="0" hangingPunct="1">
        <a:defRPr sz="1300" kern="1200">
          <a:solidFill>
            <a:schemeClr val="tx1"/>
          </a:solidFill>
          <a:latin typeface="+mn-lt"/>
          <a:ea typeface="+mn-ea"/>
          <a:cs typeface="+mn-cs"/>
        </a:defRPr>
      </a:lvl2pPr>
      <a:lvl3pPr marL="642783" algn="l" defTabSz="642783" rtl="0" eaLnBrk="1" latinLnBrk="0" hangingPunct="1">
        <a:defRPr sz="1300" kern="1200">
          <a:solidFill>
            <a:schemeClr val="tx1"/>
          </a:solidFill>
          <a:latin typeface="+mn-lt"/>
          <a:ea typeface="+mn-ea"/>
          <a:cs typeface="+mn-cs"/>
        </a:defRPr>
      </a:lvl3pPr>
      <a:lvl4pPr marL="964174" algn="l" defTabSz="642783" rtl="0" eaLnBrk="1" latinLnBrk="0" hangingPunct="1">
        <a:defRPr sz="1300" kern="1200">
          <a:solidFill>
            <a:schemeClr val="tx1"/>
          </a:solidFill>
          <a:latin typeface="+mn-lt"/>
          <a:ea typeface="+mn-ea"/>
          <a:cs typeface="+mn-cs"/>
        </a:defRPr>
      </a:lvl4pPr>
      <a:lvl5pPr marL="1285565" algn="l" defTabSz="642783" rtl="0" eaLnBrk="1" latinLnBrk="0" hangingPunct="1">
        <a:defRPr sz="1300" kern="1200">
          <a:solidFill>
            <a:schemeClr val="tx1"/>
          </a:solidFill>
          <a:latin typeface="+mn-lt"/>
          <a:ea typeface="+mn-ea"/>
          <a:cs typeface="+mn-cs"/>
        </a:defRPr>
      </a:lvl5pPr>
      <a:lvl6pPr marL="1606959" algn="l" defTabSz="642783" rtl="0" eaLnBrk="1" latinLnBrk="0" hangingPunct="1">
        <a:defRPr sz="1300" kern="1200">
          <a:solidFill>
            <a:schemeClr val="tx1"/>
          </a:solidFill>
          <a:latin typeface="+mn-lt"/>
          <a:ea typeface="+mn-ea"/>
          <a:cs typeface="+mn-cs"/>
        </a:defRPr>
      </a:lvl6pPr>
      <a:lvl7pPr marL="1928348" algn="l" defTabSz="642783" rtl="0" eaLnBrk="1" latinLnBrk="0" hangingPunct="1">
        <a:defRPr sz="1300" kern="1200">
          <a:solidFill>
            <a:schemeClr val="tx1"/>
          </a:solidFill>
          <a:latin typeface="+mn-lt"/>
          <a:ea typeface="+mn-ea"/>
          <a:cs typeface="+mn-cs"/>
        </a:defRPr>
      </a:lvl7pPr>
      <a:lvl8pPr marL="2249741" algn="l" defTabSz="642783" rtl="0" eaLnBrk="1" latinLnBrk="0" hangingPunct="1">
        <a:defRPr sz="1300" kern="1200">
          <a:solidFill>
            <a:schemeClr val="tx1"/>
          </a:solidFill>
          <a:latin typeface="+mn-lt"/>
          <a:ea typeface="+mn-ea"/>
          <a:cs typeface="+mn-cs"/>
        </a:defRPr>
      </a:lvl8pPr>
      <a:lvl9pPr marL="2571133" algn="l" defTabSz="642783"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8194" name="Picture 1" descr="PPT Photos - -10.jpg"/>
          <p:cNvPicPr>
            <a:picLocks noChangeAspect="1"/>
          </p:cNvPicPr>
          <p:nvPr/>
        </p:nvPicPr>
        <p:blipFill>
          <a:blip r:embed="rId4" cstate="print">
            <a:extLst>
              <a:ext uri="{28A0092B-C50C-407E-A947-70E740481C1C}">
                <a14:useLocalDpi xmlns:a14="http://schemas.microsoft.com/office/drawing/2010/main" val="0"/>
              </a:ext>
            </a:extLst>
          </a:blip>
          <a:srcRect l="10640" r="10640"/>
          <a:stretch>
            <a:fillRect/>
          </a:stretch>
        </p:blipFill>
        <p:spPr bwMode="auto">
          <a:xfrm>
            <a:off x="5621239" y="416347"/>
            <a:ext cx="984498" cy="1735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2" descr="PPT Photos - -11.jpg"/>
          <p:cNvPicPr>
            <a:picLocks noChangeAspect="1"/>
          </p:cNvPicPr>
          <p:nvPr/>
        </p:nvPicPr>
        <p:blipFill>
          <a:blip r:embed="rId5" cstate="print">
            <a:extLst>
              <a:ext uri="{28A0092B-C50C-407E-A947-70E740481C1C}">
                <a14:useLocalDpi xmlns:a14="http://schemas.microsoft.com/office/drawing/2010/main" val="0"/>
              </a:ext>
            </a:extLst>
          </a:blip>
          <a:srcRect l="10109" r="10109"/>
          <a:stretch>
            <a:fillRect/>
          </a:stretch>
        </p:blipFill>
        <p:spPr bwMode="auto">
          <a:xfrm>
            <a:off x="6794376" y="416347"/>
            <a:ext cx="990079" cy="1735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3" descr="PPT Photos - -12.jpg"/>
          <p:cNvPicPr>
            <a:picLocks noChangeAspect="1"/>
          </p:cNvPicPr>
          <p:nvPr/>
        </p:nvPicPr>
        <p:blipFill>
          <a:blip r:embed="rId6" cstate="print">
            <a:extLst>
              <a:ext uri="{28A0092B-C50C-407E-A947-70E740481C1C}">
                <a14:useLocalDpi xmlns:a14="http://schemas.microsoft.com/office/drawing/2010/main" val="0"/>
              </a:ext>
            </a:extLst>
          </a:blip>
          <a:srcRect l="10321" r="10321"/>
          <a:stretch>
            <a:fillRect/>
          </a:stretch>
        </p:blipFill>
        <p:spPr bwMode="auto">
          <a:xfrm>
            <a:off x="7973095" y="420817"/>
            <a:ext cx="984498" cy="1727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4" descr="Template Assets-03.jpg"/>
          <p:cNvPicPr>
            <a:picLocks noChangeAspect="1"/>
          </p:cNvPicPr>
          <p:nvPr/>
        </p:nvPicPr>
        <p:blipFill>
          <a:blip r:embed="rId7" cstate="print">
            <a:extLst>
              <a:ext uri="{28A0092B-C50C-407E-A947-70E740481C1C}">
                <a14:useLocalDpi xmlns:a14="http://schemas.microsoft.com/office/drawing/2010/main" val="0"/>
              </a:ext>
            </a:extLst>
          </a:blip>
          <a:srcRect l="3549" t="4875" r="2272" b="6885"/>
          <a:stretch>
            <a:fillRect/>
          </a:stretch>
        </p:blipFill>
        <p:spPr bwMode="auto">
          <a:xfrm>
            <a:off x="0" y="0"/>
            <a:ext cx="9144000" cy="783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defTabSz="410646"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74"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50"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24"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00"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688"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374"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062"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750"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124"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500"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6877"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250"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ms.usda.gov/resources/moforms/pecan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www.ams.usda.gov/moa/fv"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ams.usda.gov/rules-regulations/moa/986-peca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838200" y="228600"/>
            <a:ext cx="457200" cy="381000"/>
          </a:xfrm>
          <a:prstGeom prst="rect">
            <a:avLst/>
          </a:prstGeom>
          <a:solidFill>
            <a:srgbClr val="EA2A15"/>
          </a:solidFill>
          <a:ln w="25400" cap="flat" cmpd="sng" algn="ctr">
            <a:no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3" name="Rectangle 2"/>
          <p:cNvSpPr/>
          <p:nvPr/>
        </p:nvSpPr>
        <p:spPr bwMode="auto">
          <a:xfrm>
            <a:off x="-838200" y="838200"/>
            <a:ext cx="457200" cy="381000"/>
          </a:xfrm>
          <a:prstGeom prst="rect">
            <a:avLst/>
          </a:prstGeom>
          <a:solidFill>
            <a:srgbClr val="042608"/>
          </a:solidFill>
          <a:ln w="25400" cap="flat" cmpd="sng" algn="ctr">
            <a:no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4" name="Rectangle 3"/>
          <p:cNvSpPr/>
          <p:nvPr/>
        </p:nvSpPr>
        <p:spPr bwMode="auto">
          <a:xfrm>
            <a:off x="-838200" y="1447800"/>
            <a:ext cx="457200" cy="381000"/>
          </a:xfrm>
          <a:prstGeom prst="rect">
            <a:avLst/>
          </a:prstGeom>
          <a:solidFill>
            <a:srgbClr val="2A5C0B"/>
          </a:solidFill>
          <a:ln w="25400" cap="flat" cmpd="sng" algn="ctr">
            <a:no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5" name="Rectangle 4"/>
          <p:cNvSpPr/>
          <p:nvPr/>
        </p:nvSpPr>
        <p:spPr bwMode="auto">
          <a:xfrm>
            <a:off x="-838200" y="2057400"/>
            <a:ext cx="457200" cy="381000"/>
          </a:xfrm>
          <a:prstGeom prst="rect">
            <a:avLst/>
          </a:prstGeom>
          <a:solidFill>
            <a:srgbClr val="73791C"/>
          </a:solidFill>
          <a:ln w="25400" cap="flat" cmpd="sng" algn="ctr">
            <a:no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6" name="Rectangle 5"/>
          <p:cNvSpPr/>
          <p:nvPr/>
        </p:nvSpPr>
        <p:spPr bwMode="auto">
          <a:xfrm>
            <a:off x="-838200" y="2667000"/>
            <a:ext cx="457200" cy="381000"/>
          </a:xfrm>
          <a:prstGeom prst="rect">
            <a:avLst/>
          </a:prstGeom>
          <a:solidFill>
            <a:srgbClr val="CDD860"/>
          </a:solidFill>
          <a:ln w="25400" cap="flat" cmpd="sng" algn="ctr">
            <a:no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7" name="Rectangle 6"/>
          <p:cNvSpPr/>
          <p:nvPr/>
        </p:nvSpPr>
        <p:spPr bwMode="auto">
          <a:xfrm>
            <a:off x="-838200" y="3276600"/>
            <a:ext cx="457200" cy="381000"/>
          </a:xfrm>
          <a:prstGeom prst="rect">
            <a:avLst/>
          </a:prstGeom>
          <a:solidFill>
            <a:srgbClr val="D4D688"/>
          </a:solidFill>
          <a:ln w="25400" cap="flat" cmpd="sng" algn="ctr">
            <a:no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Tree>
    <p:extLst>
      <p:ext uri="{BB962C8B-B14F-4D97-AF65-F5344CB8AC3E}">
        <p14:creationId xmlns:p14="http://schemas.microsoft.com/office/powerpoint/2010/main" val="2294270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926273"/>
            <a:ext cx="8228707" cy="655588"/>
          </a:xfrm>
        </p:spPr>
        <p:txBody>
          <a:bodyPr/>
          <a:lstStyle/>
          <a:p>
            <a:r>
              <a:rPr lang="en-US" sz="3400" b="1" dirty="0" smtClean="0">
                <a:solidFill>
                  <a:srgbClr val="00882B"/>
                </a:solidFill>
                <a:latin typeface="Arial" panose="020B0604020202020204" pitchFamily="34" charset="0"/>
                <a:cs typeface="Arial" panose="020B0604020202020204" pitchFamily="34" charset="0"/>
              </a:rPr>
              <a:t>How Can I Participate?</a:t>
            </a:r>
            <a:endParaRPr lang="en-US" dirty="0"/>
          </a:p>
        </p:txBody>
      </p:sp>
      <p:sp>
        <p:nvSpPr>
          <p:cNvPr id="3" name="Content Placeholder 2"/>
          <p:cNvSpPr>
            <a:spLocks noGrp="1"/>
          </p:cNvSpPr>
          <p:nvPr>
            <p:ph idx="1"/>
          </p:nvPr>
        </p:nvSpPr>
        <p:spPr>
          <a:xfrm>
            <a:off x="456603" y="1828800"/>
            <a:ext cx="8228707" cy="4525119"/>
          </a:xfrm>
        </p:spPr>
        <p:txBody>
          <a:bodyPr/>
          <a:lstStyle/>
          <a:p>
            <a:pPr marL="342900" indent="-342900">
              <a:buFont typeface="Arial" panose="020B0604020202020204" pitchFamily="34" charset="0"/>
              <a:buChar char="•"/>
            </a:pPr>
            <a:r>
              <a:rPr lang="en-US" dirty="0" smtClean="0"/>
              <a:t>If you expected to receive a nomination form, but did not, please make sure we have your </a:t>
            </a:r>
            <a:r>
              <a:rPr lang="en-US" b="1" dirty="0" smtClean="0"/>
              <a:t>current</a:t>
            </a:r>
            <a:r>
              <a:rPr lang="en-US" dirty="0" smtClean="0"/>
              <a:t> contact information</a:t>
            </a:r>
          </a:p>
          <a:p>
            <a:pPr marL="342900" indent="-342900">
              <a:buFont typeface="Arial" panose="020B0604020202020204" pitchFamily="34" charset="0"/>
              <a:buChar char="•"/>
            </a:pPr>
            <a:r>
              <a:rPr lang="en-US" dirty="0" smtClean="0"/>
              <a:t>Download Nomination Forms and Background Statement from website </a:t>
            </a: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a:t>
            </a: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www.ams.usda.gov /resources/</a:t>
            </a:r>
            <a:r>
              <a:rPr lang="en-US" sz="2400" u="sng" dirty="0" err="1"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moforms</a:t>
            </a: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/pecans</a:t>
            </a: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a:t>
            </a:r>
            <a:r>
              <a:rPr lang="en-US" sz="2400"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en-US" sz="2400" dirty="0"/>
              <a:t>Grower-</a:t>
            </a:r>
            <a:r>
              <a:rPr lang="en-US" sz="2400" dirty="0" err="1"/>
              <a:t>Shellers</a:t>
            </a:r>
            <a:r>
              <a:rPr lang="en-US" sz="2400" dirty="0"/>
              <a:t> should contact us to declare which nomination they wish to participate in</a:t>
            </a:r>
          </a:p>
          <a:p>
            <a:pPr marL="342900" indent="-342900">
              <a:buFont typeface="Arial" panose="020B0604020202020204" pitchFamily="34" charset="0"/>
              <a:buChar char="•"/>
            </a:pPr>
            <a:r>
              <a:rPr lang="en-US" sz="2400" dirty="0" smtClean="0"/>
              <a:t>Share this information with fellow industry members</a:t>
            </a:r>
          </a:p>
        </p:txBody>
      </p:sp>
    </p:spTree>
    <p:extLst>
      <p:ext uri="{BB962C8B-B14F-4D97-AF65-F5344CB8AC3E}">
        <p14:creationId xmlns:p14="http://schemas.microsoft.com/office/powerpoint/2010/main" val="3530627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sz="3400" b="1" dirty="0" smtClean="0">
                <a:solidFill>
                  <a:srgbClr val="00882B"/>
                </a:solidFill>
                <a:latin typeface="Arial" panose="020B0604020202020204" pitchFamily="34" charset="0"/>
                <a:cs typeface="Arial" panose="020B0604020202020204" pitchFamily="34" charset="0"/>
              </a:rPr>
              <a:t>USDA Encourages Diversity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73569132"/>
              </p:ext>
            </p:extLst>
          </p:nvPr>
        </p:nvGraphicFramePr>
        <p:xfrm>
          <a:off x="457647" y="1600650"/>
          <a:ext cx="8228707" cy="4525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98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23" y="990600"/>
            <a:ext cx="8228707" cy="579388"/>
          </a:xfrm>
        </p:spPr>
        <p:txBody>
          <a:bodyPr/>
          <a:lstStyle/>
          <a:p>
            <a:r>
              <a:rPr lang="en-US" sz="3200" b="1" dirty="0">
                <a:solidFill>
                  <a:schemeClr val="accent6"/>
                </a:solidFill>
                <a:latin typeface="Arial"/>
                <a:cs typeface="Times New Roman" pitchFamily="18" charset="0"/>
              </a:rPr>
              <a:t>Members’ Roles</a:t>
            </a:r>
            <a:endParaRPr lang="en-US" dirty="0">
              <a:solidFill>
                <a:schemeClr val="accent6"/>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9793756"/>
              </p:ext>
            </p:extLst>
          </p:nvPr>
        </p:nvGraphicFramePr>
        <p:xfrm>
          <a:off x="478524" y="1905000"/>
          <a:ext cx="8228707" cy="4525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9561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10" y="838200"/>
            <a:ext cx="8228707" cy="579388"/>
          </a:xfrm>
        </p:spPr>
        <p:txBody>
          <a:bodyPr/>
          <a:lstStyle/>
          <a:p>
            <a:r>
              <a:rPr lang="en-US" sz="3200" b="1" dirty="0">
                <a:solidFill>
                  <a:schemeClr val="accent6"/>
                </a:solidFill>
                <a:latin typeface="Arial"/>
                <a:cs typeface="Times New Roman" pitchFamily="18" charset="0"/>
              </a:rPr>
              <a:t>Members’ Responsibilities </a:t>
            </a:r>
            <a:endParaRPr lang="en-US"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5119825"/>
              </p:ext>
            </p:extLst>
          </p:nvPr>
        </p:nvGraphicFramePr>
        <p:xfrm>
          <a:off x="762000" y="1600200"/>
          <a:ext cx="7620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1783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5105400" cy="615553"/>
          </a:xfrm>
          <a:prstGeom prst="rect">
            <a:avLst/>
          </a:prstGeom>
        </p:spPr>
        <p:txBody>
          <a:bodyPr wrap="square">
            <a:spAutoFit/>
          </a:bodyPr>
          <a:lstStyle/>
          <a:p>
            <a:pPr lvl="0" algn="ctr"/>
            <a:r>
              <a:rPr lang="en-US" sz="3400" b="1" dirty="0">
                <a:ln w="1905"/>
                <a:solidFill>
                  <a:srgbClr val="00B05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Marketing Order Tools</a:t>
            </a:r>
          </a:p>
        </p:txBody>
      </p:sp>
      <p:sp>
        <p:nvSpPr>
          <p:cNvPr id="3" name="TextBox 2"/>
          <p:cNvSpPr txBox="1"/>
          <p:nvPr/>
        </p:nvSpPr>
        <p:spPr>
          <a:xfrm>
            <a:off x="152400" y="1533465"/>
            <a:ext cx="5105400" cy="489364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spcBef>
                <a:spcPts val="2400"/>
              </a:spcBef>
            </a:pPr>
            <a:r>
              <a:rPr lang="en-US" sz="2400" dirty="0">
                <a:latin typeface="Arial" panose="020B0604020202020204" pitchFamily="34" charset="0"/>
                <a:cs typeface="Arial" panose="020B0604020202020204" pitchFamily="34" charset="0"/>
              </a:rPr>
              <a:t>Seated Council will make </a:t>
            </a:r>
            <a:r>
              <a:rPr lang="en-US" sz="2400" dirty="0" smtClean="0">
                <a:latin typeface="Arial" panose="020B0604020202020204" pitchFamily="34" charset="0"/>
                <a:cs typeface="Arial" panose="020B0604020202020204" pitchFamily="34" charset="0"/>
              </a:rPr>
              <a:t>recommendations to use tools:</a:t>
            </a:r>
          </a:p>
          <a:p>
            <a:pPr marL="285750" indent="-285750">
              <a:spcBef>
                <a:spcPts val="240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Promotion and Advertising</a:t>
            </a:r>
          </a:p>
          <a:p>
            <a:pPr marL="285750" indent="-285750">
              <a:spcBef>
                <a:spcPts val="240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Research and Development</a:t>
            </a:r>
          </a:p>
          <a:p>
            <a:pPr marL="285750" indent="-285750">
              <a:spcBef>
                <a:spcPts val="240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Quality Regulation</a:t>
            </a:r>
          </a:p>
          <a:p>
            <a:pPr marL="285750" indent="-285750">
              <a:spcBef>
                <a:spcPts val="240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Pack and Container Requirements</a:t>
            </a:r>
          </a:p>
          <a:p>
            <a:pPr marL="285750" indent="-285750">
              <a:spcBef>
                <a:spcPts val="240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Marketing Information Collection</a:t>
            </a:r>
          </a:p>
          <a:p>
            <a:endParaRPr lang="en-US" sz="2000" dirty="0"/>
          </a:p>
        </p:txBody>
      </p:sp>
      <p:pic>
        <p:nvPicPr>
          <p:cNvPr id="4" name="Picture 2" descr="C:\Users\CElliott\AppData\Local\Microsoft\Windows\Temporary Internet Files\Content.IE5\0KK5IY90\toolbox-29058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038600"/>
            <a:ext cx="3429000" cy="264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84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838200"/>
            <a:ext cx="8228707" cy="579388"/>
          </a:xfrm>
        </p:spPr>
        <p:txBody>
          <a:bodyPr/>
          <a:lstStyle/>
          <a:p>
            <a:r>
              <a:rPr lang="en-US" sz="3600" b="1" dirty="0" smtClean="0">
                <a:solidFill>
                  <a:schemeClr val="accent6"/>
                </a:solidFill>
                <a:latin typeface="Arial" panose="020B0604020202020204" pitchFamily="34" charset="0"/>
                <a:cs typeface="Arial" panose="020B0604020202020204" pitchFamily="34" charset="0"/>
              </a:rPr>
              <a:t>What can handlers expect?</a:t>
            </a:r>
            <a:endParaRPr lang="en-US" sz="3600" b="1" dirty="0">
              <a:solidFill>
                <a:schemeClr val="accent6"/>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9298063"/>
              </p:ext>
            </p:extLst>
          </p:nvPr>
        </p:nvGraphicFramePr>
        <p:xfrm>
          <a:off x="457647" y="1600650"/>
          <a:ext cx="8228707" cy="4876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319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926273"/>
            <a:ext cx="8228707" cy="655588"/>
          </a:xfrm>
        </p:spPr>
        <p:txBody>
          <a:bodyPr/>
          <a:lstStyle/>
          <a:p>
            <a:r>
              <a:rPr lang="en-US" sz="3400" b="1" dirty="0" smtClean="0">
                <a:solidFill>
                  <a:srgbClr val="00882B"/>
                </a:solidFill>
                <a:latin typeface="Arial" panose="020B0604020202020204" pitchFamily="34" charset="0"/>
                <a:cs typeface="Arial" panose="020B0604020202020204" pitchFamily="34" charset="0"/>
              </a:rPr>
              <a:t>Not nominated?  </a:t>
            </a:r>
            <a:br>
              <a:rPr lang="en-US" sz="3400" b="1" dirty="0" smtClean="0">
                <a:solidFill>
                  <a:srgbClr val="00882B"/>
                </a:solidFill>
                <a:latin typeface="Arial" panose="020B0604020202020204" pitchFamily="34" charset="0"/>
                <a:cs typeface="Arial" panose="020B0604020202020204" pitchFamily="34" charset="0"/>
              </a:rPr>
            </a:br>
            <a:r>
              <a:rPr lang="en-US" sz="3400" b="1" dirty="0" smtClean="0">
                <a:solidFill>
                  <a:srgbClr val="00882B"/>
                </a:solidFill>
                <a:latin typeface="Arial" panose="020B0604020202020204" pitchFamily="34" charset="0"/>
                <a:cs typeface="Arial" panose="020B0604020202020204" pitchFamily="34" charset="0"/>
              </a:rPr>
              <a:t>You can still be involved!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4759270"/>
              </p:ext>
            </p:extLst>
          </p:nvPr>
        </p:nvGraphicFramePr>
        <p:xfrm>
          <a:off x="457647" y="2057400"/>
          <a:ext cx="8228707" cy="4525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3229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838200"/>
            <a:ext cx="8228707" cy="579388"/>
          </a:xfrm>
        </p:spPr>
        <p:txBody>
          <a:bodyPr/>
          <a:lstStyle/>
          <a:p>
            <a:r>
              <a:rPr lang="en-US" sz="3600" b="1" dirty="0" smtClean="0">
                <a:solidFill>
                  <a:schemeClr val="accent6"/>
                </a:solidFill>
                <a:latin typeface="Arial" panose="020B0604020202020204" pitchFamily="34" charset="0"/>
                <a:cs typeface="Arial" panose="020B0604020202020204" pitchFamily="34" charset="0"/>
              </a:rPr>
              <a:t>Key Dates</a:t>
            </a:r>
            <a:endParaRPr lang="en-US" sz="3600" b="1" dirty="0">
              <a:solidFill>
                <a:schemeClr val="accent6"/>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32757802"/>
              </p:ext>
            </p:extLst>
          </p:nvPr>
        </p:nvGraphicFramePr>
        <p:xfrm>
          <a:off x="762000" y="1536473"/>
          <a:ext cx="8001000" cy="5029421"/>
        </p:xfrm>
        <a:graphic>
          <a:graphicData uri="http://schemas.openxmlformats.org/drawingml/2006/table">
            <a:tbl>
              <a:tblPr firstRow="1" bandRow="1">
                <a:tableStyleId>{21E4AEA4-8DFA-4A89-87EB-49C32662AFE0}</a:tableStyleId>
              </a:tblPr>
              <a:tblGrid>
                <a:gridCol w="4000500"/>
                <a:gridCol w="4000500"/>
              </a:tblGrid>
              <a:tr h="791097">
                <a:tc>
                  <a:txBody>
                    <a:bodyPr/>
                    <a:lstStyle/>
                    <a:p>
                      <a:pPr marL="0" marR="0" lvl="0" indent="0" algn="l" defTabSz="642849" rtl="0" eaLnBrk="1" fontAlgn="auto" latinLnBrk="0" hangingPunct="1">
                        <a:lnSpc>
                          <a:spcPct val="100000"/>
                        </a:lnSpc>
                        <a:spcBef>
                          <a:spcPts val="0"/>
                        </a:spcBef>
                        <a:spcAft>
                          <a:spcPts val="0"/>
                        </a:spcAft>
                        <a:buClrTx/>
                        <a:buSzTx/>
                        <a:buFontTx/>
                        <a:buNone/>
                        <a:tabLst/>
                        <a:defRPr/>
                      </a:pPr>
                      <a:r>
                        <a:rPr lang="en-US" sz="2400" dirty="0" smtClean="0"/>
                        <a:t>Nomination Forms Due </a:t>
                      </a:r>
                    </a:p>
                    <a:p>
                      <a:endParaRPr lang="en-US" sz="2400" dirty="0"/>
                    </a:p>
                  </a:txBody>
                  <a:tcPr anchor="ctr"/>
                </a:tc>
                <a:tc>
                  <a:txBody>
                    <a:bodyPr/>
                    <a:lstStyle/>
                    <a:p>
                      <a:pPr marL="0" marR="0" lvl="0" indent="0" algn="l" defTabSz="642849" rtl="0" eaLnBrk="1" fontAlgn="auto" latinLnBrk="0" hangingPunct="1">
                        <a:lnSpc>
                          <a:spcPct val="100000"/>
                        </a:lnSpc>
                        <a:spcBef>
                          <a:spcPts val="0"/>
                        </a:spcBef>
                        <a:spcAft>
                          <a:spcPts val="0"/>
                        </a:spcAft>
                        <a:buClrTx/>
                        <a:buSzTx/>
                        <a:buFontTx/>
                        <a:buNone/>
                        <a:tabLst/>
                        <a:defRPr/>
                      </a:pPr>
                      <a:r>
                        <a:rPr lang="en-US" sz="2400" b="1" dirty="0" smtClean="0"/>
                        <a:t>September 6</a:t>
                      </a:r>
                    </a:p>
                    <a:p>
                      <a:endParaRPr lang="en-US" sz="2400" dirty="0"/>
                    </a:p>
                  </a:txBody>
                  <a:tcPr anchor="ctr"/>
                </a:tc>
              </a:tr>
              <a:tr h="681094">
                <a:tc>
                  <a:txBody>
                    <a:bodyPr/>
                    <a:lstStyle/>
                    <a:p>
                      <a:r>
                        <a:rPr lang="en-US" sz="2400" dirty="0" smtClean="0"/>
                        <a:t>Ballots Mailed </a:t>
                      </a:r>
                      <a:endParaRPr lang="en-US" sz="2400" dirty="0"/>
                    </a:p>
                  </a:txBody>
                  <a:tcPr anchor="ctr"/>
                </a:tc>
                <a:tc>
                  <a:txBody>
                    <a:bodyPr/>
                    <a:lstStyle/>
                    <a:p>
                      <a:pPr marL="0" marR="0" lvl="0" indent="0" algn="l" defTabSz="642849" rtl="0" eaLnBrk="1" fontAlgn="auto" latinLnBrk="0" hangingPunct="1">
                        <a:lnSpc>
                          <a:spcPct val="100000"/>
                        </a:lnSpc>
                        <a:spcBef>
                          <a:spcPts val="0"/>
                        </a:spcBef>
                        <a:spcAft>
                          <a:spcPts val="0"/>
                        </a:spcAft>
                        <a:buClrTx/>
                        <a:buSzTx/>
                        <a:buFontTx/>
                        <a:buNone/>
                        <a:tabLst/>
                        <a:defRPr/>
                      </a:pPr>
                      <a:r>
                        <a:rPr lang="en-US" sz="2400" b="1" dirty="0" smtClean="0"/>
                        <a:t>September 16</a:t>
                      </a:r>
                      <a:endParaRPr lang="en-US" sz="2400" dirty="0"/>
                    </a:p>
                  </a:txBody>
                  <a:tcPr anchor="ctr"/>
                </a:tc>
              </a:tr>
              <a:tr h="725036">
                <a:tc>
                  <a:txBody>
                    <a:bodyPr/>
                    <a:lstStyle/>
                    <a:p>
                      <a:r>
                        <a:rPr lang="en-US" sz="2400" dirty="0" smtClean="0"/>
                        <a:t>Ballots Due </a:t>
                      </a:r>
                      <a:endParaRPr lang="en-US" sz="2400" dirty="0"/>
                    </a:p>
                  </a:txBody>
                  <a:tcPr anchor="ctr"/>
                </a:tc>
                <a:tc>
                  <a:txBody>
                    <a:bodyPr/>
                    <a:lstStyle/>
                    <a:p>
                      <a:pPr marL="0" marR="0" lvl="0" indent="0" algn="l" defTabSz="642849" rtl="0" eaLnBrk="1" fontAlgn="auto" latinLnBrk="0" hangingPunct="1">
                        <a:lnSpc>
                          <a:spcPct val="100000"/>
                        </a:lnSpc>
                        <a:spcBef>
                          <a:spcPts val="0"/>
                        </a:spcBef>
                        <a:spcAft>
                          <a:spcPts val="0"/>
                        </a:spcAft>
                        <a:buClrTx/>
                        <a:buSzTx/>
                        <a:buFontTx/>
                        <a:buNone/>
                        <a:tabLst/>
                        <a:defRPr/>
                      </a:pPr>
                      <a:r>
                        <a:rPr lang="en-US" sz="2400" b="1" dirty="0" smtClean="0"/>
                        <a:t>October 7</a:t>
                      </a:r>
                      <a:endParaRPr lang="en-US" sz="2400" dirty="0"/>
                    </a:p>
                  </a:txBody>
                  <a:tcPr anchor="ctr"/>
                </a:tc>
              </a:tr>
              <a:tr h="725036">
                <a:tc>
                  <a:txBody>
                    <a:bodyPr/>
                    <a:lstStyle/>
                    <a:p>
                      <a:r>
                        <a:rPr lang="en-US" sz="2400" dirty="0" smtClean="0"/>
                        <a:t>Council selected </a:t>
                      </a:r>
                      <a:endParaRPr lang="en-US" sz="2400" dirty="0"/>
                    </a:p>
                  </a:txBody>
                  <a:tcPr anchor="ctr"/>
                </a:tc>
                <a:tc>
                  <a:txBody>
                    <a:bodyPr/>
                    <a:lstStyle/>
                    <a:p>
                      <a:pPr marL="0" marR="0" lvl="0" indent="0" algn="l" defTabSz="642849" rtl="0" eaLnBrk="1" fontAlgn="auto" latinLnBrk="0" hangingPunct="1">
                        <a:lnSpc>
                          <a:spcPct val="100000"/>
                        </a:lnSpc>
                        <a:spcBef>
                          <a:spcPts val="0"/>
                        </a:spcBef>
                        <a:spcAft>
                          <a:spcPts val="0"/>
                        </a:spcAft>
                        <a:buClrTx/>
                        <a:buSzTx/>
                        <a:buFontTx/>
                        <a:buNone/>
                        <a:tabLst/>
                        <a:defRPr/>
                      </a:pPr>
                      <a:r>
                        <a:rPr lang="en-US" sz="2400" b="1" dirty="0" smtClean="0"/>
                        <a:t>Mid to late October 2016</a:t>
                      </a:r>
                      <a:endParaRPr lang="en-US" sz="2400" dirty="0"/>
                    </a:p>
                  </a:txBody>
                  <a:tcPr anchor="ctr"/>
                </a:tc>
              </a:tr>
              <a:tr h="1252335">
                <a:tc>
                  <a:txBody>
                    <a:bodyPr/>
                    <a:lstStyle/>
                    <a:p>
                      <a:r>
                        <a:rPr lang="en-US" sz="2400" dirty="0" smtClean="0"/>
                        <a:t>Council meetings </a:t>
                      </a:r>
                      <a:endParaRPr lang="en-US" sz="2400" dirty="0"/>
                    </a:p>
                  </a:txBody>
                  <a:tcPr anchor="ctr"/>
                </a:tc>
                <a:tc>
                  <a:txBody>
                    <a:bodyPr/>
                    <a:lstStyle/>
                    <a:p>
                      <a:pPr>
                        <a:spcBef>
                          <a:spcPts val="1200"/>
                        </a:spcBef>
                      </a:pPr>
                      <a:r>
                        <a:rPr lang="en-US" sz="2400" b="1" dirty="0" smtClean="0"/>
                        <a:t>Late October to Early</a:t>
                      </a:r>
                    </a:p>
                    <a:p>
                      <a:pPr>
                        <a:spcBef>
                          <a:spcPts val="1200"/>
                        </a:spcBef>
                      </a:pPr>
                      <a:r>
                        <a:rPr lang="en-US" sz="2400" b="1" dirty="0" smtClean="0"/>
                        <a:t>November 2016</a:t>
                      </a:r>
                      <a:endParaRPr lang="en-US" sz="2400" dirty="0"/>
                    </a:p>
                  </a:txBody>
                  <a:tcPr anchor="ctr"/>
                </a:tc>
              </a:tr>
              <a:tr h="791097">
                <a:tc>
                  <a:txBody>
                    <a:bodyPr/>
                    <a:lstStyle/>
                    <a:p>
                      <a:r>
                        <a:rPr lang="en-US" sz="2400" dirty="0" smtClean="0"/>
                        <a:t>Reporting and Assessments </a:t>
                      </a:r>
                      <a:endParaRPr lang="en-US" sz="2400" dirty="0"/>
                    </a:p>
                  </a:txBody>
                  <a:tcPr anchor="ctr"/>
                </a:tc>
                <a:tc>
                  <a:txBody>
                    <a:bodyPr/>
                    <a:lstStyle/>
                    <a:p>
                      <a:r>
                        <a:rPr lang="en-US" sz="2400" b="1" dirty="0" smtClean="0"/>
                        <a:t>following publication in </a:t>
                      </a:r>
                      <a:r>
                        <a:rPr lang="en-US" sz="2400" b="1" i="1" dirty="0" smtClean="0"/>
                        <a:t>Federal Register</a:t>
                      </a:r>
                      <a:endParaRPr lang="en-US" sz="2400" b="1" i="1" dirty="0"/>
                    </a:p>
                  </a:txBody>
                  <a:tcPr anchor="ctr"/>
                </a:tc>
              </a:tr>
            </a:tbl>
          </a:graphicData>
        </a:graphic>
      </p:graphicFrame>
    </p:spTree>
    <p:extLst>
      <p:ext uri="{BB962C8B-B14F-4D97-AF65-F5344CB8AC3E}">
        <p14:creationId xmlns:p14="http://schemas.microsoft.com/office/powerpoint/2010/main" val="3635821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8707" cy="762000"/>
          </a:xfrm>
        </p:spPr>
        <p:txBody>
          <a:bodyPr/>
          <a:lstStyle/>
          <a:p>
            <a:r>
              <a:rPr lang="en-US" sz="3400" b="1" dirty="0" smtClean="0">
                <a:solidFill>
                  <a:schemeClr val="accent2"/>
                </a:solidFill>
                <a:latin typeface="Arial"/>
                <a:cs typeface="Times New Roman" pitchFamily="18" charset="0"/>
              </a:rPr>
              <a:t>Southeast Marketing Field </a:t>
            </a:r>
            <a:r>
              <a:rPr lang="en-US" sz="3400" b="1" dirty="0" smtClean="0">
                <a:solidFill>
                  <a:schemeClr val="accent2"/>
                </a:solidFill>
                <a:latin typeface="Arial"/>
                <a:cs typeface="Times New Roman" pitchFamily="18" charset="0"/>
              </a:rPr>
              <a:t>Office</a:t>
            </a:r>
            <a:endParaRPr lang="en-US" sz="3400"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4887522"/>
              </p:ext>
            </p:extLst>
          </p:nvPr>
        </p:nvGraphicFramePr>
        <p:xfrm>
          <a:off x="990599" y="1752600"/>
          <a:ext cx="7162801" cy="4407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9945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8707" cy="762000"/>
          </a:xfrm>
        </p:spPr>
        <p:txBody>
          <a:bodyPr/>
          <a:lstStyle/>
          <a:p>
            <a:r>
              <a:rPr lang="en-US" sz="3400" b="1" dirty="0">
                <a:solidFill>
                  <a:schemeClr val="accent2"/>
                </a:solidFill>
                <a:latin typeface="Arial"/>
                <a:cs typeface="Times New Roman" pitchFamily="18" charset="0"/>
              </a:rPr>
              <a:t>For More Information</a:t>
            </a:r>
            <a:endParaRPr lang="en-US" sz="3400" dirty="0"/>
          </a:p>
        </p:txBody>
      </p:sp>
      <p:graphicFrame>
        <p:nvGraphicFramePr>
          <p:cNvPr id="7" name="Table 6"/>
          <p:cNvGraphicFramePr>
            <a:graphicFrameLocks noGrp="1"/>
          </p:cNvGraphicFramePr>
          <p:nvPr>
            <p:extLst>
              <p:ext uri="{D42A27DB-BD31-4B8C-83A1-F6EECF244321}">
                <p14:modId xmlns:p14="http://schemas.microsoft.com/office/powerpoint/2010/main" val="3484251205"/>
              </p:ext>
            </p:extLst>
          </p:nvPr>
        </p:nvGraphicFramePr>
        <p:xfrm>
          <a:off x="457200" y="1600200"/>
          <a:ext cx="8153399" cy="3184979"/>
        </p:xfrm>
        <a:graphic>
          <a:graphicData uri="http://schemas.openxmlformats.org/drawingml/2006/table">
            <a:tbl>
              <a:tblPr firstRow="1" bandRow="1">
                <a:tableStyleId>{93296810-A885-4BE3-A3E7-6D5BEEA58F35}</a:tableStyleId>
              </a:tblPr>
              <a:tblGrid>
                <a:gridCol w="2614224"/>
                <a:gridCol w="1888129"/>
                <a:gridCol w="3651046"/>
              </a:tblGrid>
              <a:tr h="385564">
                <a:tc gridSpan="3">
                  <a:txBody>
                    <a:bodyPr/>
                    <a:lstStyle/>
                    <a:p>
                      <a:pPr algn="ctr"/>
                      <a:r>
                        <a:rPr lang="en-US" sz="2000" dirty="0" smtClean="0">
                          <a:latin typeface="Arial" panose="020B0604020202020204" pitchFamily="34" charset="0"/>
                          <a:cs typeface="Arial" panose="020B0604020202020204" pitchFamily="34" charset="0"/>
                        </a:rPr>
                        <a:t>Southeast Marketing Field Office</a:t>
                      </a:r>
                      <a:endParaRPr lang="en-US" sz="2000" dirty="0">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pPr algn="ctr"/>
                      <a:endParaRPr lang="en-US" sz="2000" dirty="0">
                        <a:latin typeface="Arial" panose="020B0604020202020204" pitchFamily="34" charset="0"/>
                        <a:cs typeface="Arial" panose="020B0604020202020204" pitchFamily="34" charset="0"/>
                      </a:endParaRPr>
                    </a:p>
                  </a:txBody>
                  <a:tcPr anchor="ctr"/>
                </a:tc>
              </a:tr>
              <a:tr h="593166">
                <a:tc>
                  <a:txBody>
                    <a:bodyPr/>
                    <a:lstStyle/>
                    <a:p>
                      <a:r>
                        <a:rPr lang="en-US" sz="1800" dirty="0" smtClean="0">
                          <a:latin typeface="Arial" panose="020B0604020202020204" pitchFamily="34" charset="0"/>
                          <a:cs typeface="Arial" panose="020B0604020202020204" pitchFamily="34" charset="0"/>
                        </a:rPr>
                        <a:t>Regional Director</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Chris Nissen</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Christian.Nissen@ams.usda.gov</a:t>
                      </a:r>
                      <a:endParaRPr lang="en-US" sz="1800" dirty="0">
                        <a:latin typeface="Arial" panose="020B0604020202020204" pitchFamily="34" charset="0"/>
                        <a:cs typeface="Arial" panose="020B0604020202020204" pitchFamily="34" charset="0"/>
                      </a:endParaRPr>
                    </a:p>
                  </a:txBody>
                  <a:tcPr/>
                </a:tc>
              </a:tr>
              <a:tr h="593166">
                <a:tc>
                  <a:txBody>
                    <a:bodyPr/>
                    <a:lstStyle/>
                    <a:p>
                      <a:r>
                        <a:rPr lang="en-US" sz="1800" dirty="0" smtClean="0">
                          <a:latin typeface="Arial" panose="020B0604020202020204" pitchFamily="34" charset="0"/>
                          <a:cs typeface="Arial" panose="020B0604020202020204" pitchFamily="34" charset="0"/>
                        </a:rPr>
                        <a:t>Sr. Marketing Specialist</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Jen Varela</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Jennie.Varela@ams.usda.gov</a:t>
                      </a:r>
                      <a:endParaRPr lang="en-US" sz="1800" dirty="0">
                        <a:latin typeface="Arial" panose="020B0604020202020204" pitchFamily="34" charset="0"/>
                        <a:cs typeface="Arial" panose="020B0604020202020204" pitchFamily="34" charset="0"/>
                      </a:endParaRPr>
                    </a:p>
                  </a:txBody>
                  <a:tcPr/>
                </a:tc>
              </a:tr>
              <a:tr h="593166">
                <a:tc>
                  <a:txBody>
                    <a:bodyPr/>
                    <a:lstStyle/>
                    <a:p>
                      <a:r>
                        <a:rPr lang="en-US" sz="1800" dirty="0" smtClean="0">
                          <a:latin typeface="Arial" panose="020B0604020202020204" pitchFamily="34" charset="0"/>
                          <a:cs typeface="Arial" panose="020B0604020202020204" pitchFamily="34" charset="0"/>
                        </a:rPr>
                        <a:t>Marketing Specialist</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Abigail Campos</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Abigail.Campos@ams.usda.gov</a:t>
                      </a:r>
                      <a:endParaRPr lang="en-US" sz="1800" dirty="0">
                        <a:latin typeface="Arial" panose="020B0604020202020204" pitchFamily="34" charset="0"/>
                        <a:cs typeface="Arial" panose="020B0604020202020204" pitchFamily="34" charset="0"/>
                      </a:endParaRPr>
                    </a:p>
                  </a:txBody>
                  <a:tcPr/>
                </a:tc>
              </a:tr>
              <a:tr h="1009241">
                <a:tc gridSpan="3">
                  <a:txBody>
                    <a:bodyPr/>
                    <a:lstStyle/>
                    <a:p>
                      <a:pPr algn="ctr"/>
                      <a:r>
                        <a:rPr lang="en-US" sz="1800" kern="1200" dirty="0" smtClean="0">
                          <a:solidFill>
                            <a:schemeClr val="dk1"/>
                          </a:solidFill>
                          <a:effectLst/>
                          <a:latin typeface="Arial" panose="020B0604020202020204" pitchFamily="34" charset="0"/>
                          <a:ea typeface="+mn-ea"/>
                          <a:cs typeface="Arial" panose="020B0604020202020204" pitchFamily="34" charset="0"/>
                        </a:rPr>
                        <a:t>1124 1</a:t>
                      </a:r>
                      <a:r>
                        <a:rPr lang="en-US" sz="1800" kern="1200" baseline="30000" dirty="0" smtClean="0">
                          <a:solidFill>
                            <a:schemeClr val="dk1"/>
                          </a:solidFill>
                          <a:effectLst/>
                          <a:latin typeface="Arial" panose="020B0604020202020204" pitchFamily="34" charset="0"/>
                          <a:ea typeface="+mn-ea"/>
                          <a:cs typeface="Arial" panose="020B0604020202020204" pitchFamily="34" charset="0"/>
                        </a:rPr>
                        <a:t>st</a:t>
                      </a:r>
                      <a:r>
                        <a:rPr lang="en-US" sz="1800" kern="1200" dirty="0" smtClean="0">
                          <a:solidFill>
                            <a:schemeClr val="dk1"/>
                          </a:solidFill>
                          <a:effectLst/>
                          <a:latin typeface="Arial" panose="020B0604020202020204" pitchFamily="34" charset="0"/>
                          <a:ea typeface="+mn-ea"/>
                          <a:cs typeface="Arial" panose="020B0604020202020204" pitchFamily="34" charset="0"/>
                        </a:rPr>
                        <a:t> Street South</a:t>
                      </a:r>
                    </a:p>
                    <a:p>
                      <a:pPr algn="ctr"/>
                      <a:r>
                        <a:rPr lang="en-US" sz="1800" kern="1200" dirty="0" smtClean="0">
                          <a:solidFill>
                            <a:schemeClr val="dk1"/>
                          </a:solidFill>
                          <a:effectLst/>
                          <a:latin typeface="Arial" panose="020B0604020202020204" pitchFamily="34" charset="0"/>
                          <a:ea typeface="+mn-ea"/>
                          <a:cs typeface="Arial" panose="020B0604020202020204" pitchFamily="34" charset="0"/>
                        </a:rPr>
                        <a:t>Winter Haven,</a:t>
                      </a:r>
                      <a:r>
                        <a:rPr lang="en-US" sz="18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smtClean="0">
                          <a:solidFill>
                            <a:schemeClr val="dk1"/>
                          </a:solidFill>
                          <a:effectLst/>
                          <a:latin typeface="Arial" panose="020B0604020202020204" pitchFamily="34" charset="0"/>
                          <a:ea typeface="+mn-ea"/>
                          <a:cs typeface="Arial" panose="020B0604020202020204" pitchFamily="34" charset="0"/>
                        </a:rPr>
                        <a:t>Florida 33880</a:t>
                      </a:r>
                    </a:p>
                    <a:p>
                      <a:pPr algn="ctr"/>
                      <a:r>
                        <a:rPr lang="en-US" sz="1800" kern="1200" dirty="0" smtClean="0">
                          <a:solidFill>
                            <a:schemeClr val="dk1"/>
                          </a:solidFill>
                          <a:effectLst/>
                          <a:latin typeface="Arial" panose="020B0604020202020204" pitchFamily="34" charset="0"/>
                          <a:ea typeface="+mn-ea"/>
                          <a:cs typeface="Arial" panose="020B0604020202020204" pitchFamily="34" charset="0"/>
                        </a:rPr>
                        <a:t>Phone: (863) 324-3375</a:t>
                      </a:r>
                      <a:endParaRPr lang="en-US" sz="1800" dirty="0">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US" sz="1400" dirty="0">
                        <a:latin typeface="Arial" panose="020B0604020202020204" pitchFamily="34" charset="0"/>
                        <a:cs typeface="Arial" panose="020B0604020202020204" pitchFamily="34" charset="0"/>
                      </a:endParaRPr>
                    </a:p>
                  </a:txBody>
                  <a:tcPr/>
                </a:tc>
              </a:tr>
            </a:tbl>
          </a:graphicData>
        </a:graphic>
      </p:graphicFrame>
      <p:sp>
        <p:nvSpPr>
          <p:cNvPr id="8" name="TextBox 7"/>
          <p:cNvSpPr txBox="1"/>
          <p:nvPr/>
        </p:nvSpPr>
        <p:spPr>
          <a:xfrm>
            <a:off x="1066800" y="5029200"/>
            <a:ext cx="685800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0"/>
              </a:spcBef>
            </a:pPr>
            <a:r>
              <a:rPr lang="en-US" dirty="0">
                <a:solidFill>
                  <a:srgbClr val="005000"/>
                </a:solidFill>
                <a:latin typeface="Arial"/>
                <a:cs typeface="Calibri" pitchFamily="34" charset="0"/>
              </a:rPr>
              <a:t>Internet </a:t>
            </a:r>
            <a:r>
              <a:rPr lang="en-US" dirty="0" smtClean="0">
                <a:solidFill>
                  <a:srgbClr val="005000"/>
                </a:solidFill>
                <a:latin typeface="Arial"/>
                <a:cs typeface="Calibri" pitchFamily="34" charset="0"/>
              </a:rPr>
              <a:t>Resources </a:t>
            </a:r>
          </a:p>
          <a:p>
            <a:pPr algn="ctr">
              <a:spcBef>
                <a:spcPct val="0"/>
              </a:spcBef>
            </a:pPr>
            <a:r>
              <a:rPr lang="en-US" dirty="0" smtClean="0">
                <a:solidFill>
                  <a:srgbClr val="005000"/>
                </a:solidFill>
                <a:latin typeface="Arial"/>
                <a:cs typeface="Calibri" pitchFamily="34" charset="0"/>
                <a:hlinkClick r:id="rId3"/>
              </a:rPr>
              <a:t>www.ams.usda.gov/moa/fv</a:t>
            </a:r>
            <a:endParaRPr lang="en-US" dirty="0" smtClean="0">
              <a:solidFill>
                <a:srgbClr val="005000"/>
              </a:solidFill>
              <a:latin typeface="Arial"/>
              <a:cs typeface="Calibri" pitchFamily="34" charset="0"/>
            </a:endParaRPr>
          </a:p>
          <a:p>
            <a:pPr algn="ctr">
              <a:spcBef>
                <a:spcPct val="0"/>
              </a:spcBef>
            </a:pPr>
            <a:r>
              <a:rPr lang="en-US" dirty="0" smtClean="0">
                <a:solidFill>
                  <a:srgbClr val="005000"/>
                </a:solidFill>
                <a:latin typeface="Arial"/>
                <a:cs typeface="Calibri" pitchFamily="34" charset="0"/>
                <a:hlinkClick r:id="rId4"/>
              </a:rPr>
              <a:t>www.ams.usda.gov/rules-regulations/moa/986-pecans</a:t>
            </a:r>
            <a:endParaRPr lang="en-US" dirty="0" smtClean="0">
              <a:solidFill>
                <a:srgbClr val="005000"/>
              </a:solidFill>
              <a:latin typeface="Arial"/>
              <a:cs typeface="Calibri" pitchFamily="34" charset="0"/>
            </a:endParaRPr>
          </a:p>
          <a:p>
            <a:pPr algn="ctr">
              <a:spcBef>
                <a:spcPct val="0"/>
              </a:spcBef>
            </a:pPr>
            <a:endParaRPr lang="en-US" dirty="0">
              <a:solidFill>
                <a:srgbClr val="005000"/>
              </a:solidFill>
              <a:latin typeface="Arial"/>
              <a:cs typeface="Calibri" pitchFamily="34" charset="0"/>
            </a:endParaRPr>
          </a:p>
        </p:txBody>
      </p:sp>
    </p:spTree>
    <p:extLst>
      <p:ext uri="{BB962C8B-B14F-4D97-AF65-F5344CB8AC3E}">
        <p14:creationId xmlns:p14="http://schemas.microsoft.com/office/powerpoint/2010/main" val="2367871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355" y="2438400"/>
            <a:ext cx="7772846" cy="2133600"/>
          </a:xfrm>
        </p:spPr>
        <p:txBody>
          <a:bodyPr>
            <a:normAutofit fontScale="90000"/>
          </a:bodyPr>
          <a:lstStyle/>
          <a:p>
            <a:r>
              <a:rPr lang="en-US" sz="3600" b="1" kern="1200" dirty="0" smtClean="0">
                <a:solidFill>
                  <a:srgbClr val="005000"/>
                </a:solidFill>
                <a:latin typeface="Arial" panose="020B0604020202020204" pitchFamily="34" charset="0"/>
                <a:ea typeface="+mn-ea"/>
                <a:cs typeface="Arial" panose="020B0604020202020204" pitchFamily="34" charset="0"/>
              </a:rPr>
              <a:t>PECAN MARKETING ORDER AND AGREEMENT:  </a:t>
            </a:r>
            <a:br>
              <a:rPr lang="en-US" sz="3600" b="1" kern="1200" dirty="0" smtClean="0">
                <a:solidFill>
                  <a:srgbClr val="005000"/>
                </a:solidFill>
                <a:latin typeface="Arial" panose="020B0604020202020204" pitchFamily="34" charset="0"/>
                <a:ea typeface="+mn-ea"/>
                <a:cs typeface="Arial" panose="020B0604020202020204" pitchFamily="34" charset="0"/>
              </a:rPr>
            </a:br>
            <a:r>
              <a:rPr lang="en-US" sz="3600" b="1" kern="1200" dirty="0">
                <a:solidFill>
                  <a:srgbClr val="005000"/>
                </a:solidFill>
                <a:latin typeface="Arial" panose="020B0604020202020204" pitchFamily="34" charset="0"/>
                <a:ea typeface="+mn-ea"/>
                <a:cs typeface="Arial" panose="020B0604020202020204" pitchFamily="34" charset="0"/>
              </a:rPr>
              <a:t/>
            </a:r>
            <a:br>
              <a:rPr lang="en-US" sz="3600" b="1" kern="1200" dirty="0">
                <a:solidFill>
                  <a:srgbClr val="005000"/>
                </a:solidFill>
                <a:latin typeface="Arial" panose="020B0604020202020204" pitchFamily="34" charset="0"/>
                <a:ea typeface="+mn-ea"/>
                <a:cs typeface="Arial" panose="020B0604020202020204" pitchFamily="34" charset="0"/>
              </a:rPr>
            </a:br>
            <a:r>
              <a:rPr lang="en-US" sz="3600" b="1" i="1" kern="1200" dirty="0" smtClean="0">
                <a:solidFill>
                  <a:srgbClr val="005000"/>
                </a:solidFill>
                <a:latin typeface="Arial" panose="020B0604020202020204" pitchFamily="34" charset="0"/>
                <a:ea typeface="+mn-ea"/>
                <a:cs typeface="Arial" panose="020B0604020202020204" pitchFamily="34" charset="0"/>
              </a:rPr>
              <a:t>Nominations and Next Steps</a:t>
            </a:r>
            <a:endParaRPr lang="en-US" i="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1371601" y="5105400"/>
            <a:ext cx="6400354" cy="990900"/>
          </a:xfrm>
        </p:spPr>
        <p:txBody>
          <a:bodyPr/>
          <a:lstStyle/>
          <a:p>
            <a:pPr lvl="0" defTabSz="914400">
              <a:spcBef>
                <a:spcPct val="0"/>
              </a:spcBef>
            </a:pPr>
            <a:endParaRPr lang="en-US" sz="2800" b="1" kern="1200" dirty="0" smtClean="0">
              <a:solidFill>
                <a:srgbClr val="005000"/>
              </a:solidFill>
              <a:latin typeface="Arial" panose="020B0604020202020204" pitchFamily="34" charset="0"/>
              <a:cs typeface="Arial" panose="020B0604020202020204" pitchFamily="34" charset="0"/>
            </a:endParaRPr>
          </a:p>
          <a:p>
            <a:pPr lvl="0" defTabSz="914400">
              <a:spcBef>
                <a:spcPct val="0"/>
              </a:spcBef>
            </a:pPr>
            <a:r>
              <a:rPr lang="en-US" sz="2800" b="1" kern="1200" dirty="0" smtClean="0">
                <a:solidFill>
                  <a:srgbClr val="005000"/>
                </a:solidFill>
                <a:latin typeface="Arial" panose="020B0604020202020204" pitchFamily="34" charset="0"/>
                <a:cs typeface="Arial" panose="020B0604020202020204" pitchFamily="34" charset="0"/>
              </a:rPr>
              <a:t>August 22, 2016</a:t>
            </a:r>
            <a:endParaRPr lang="en-US" sz="2800" kern="1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587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354" y="914401"/>
            <a:ext cx="7773293" cy="838200"/>
          </a:xfrm>
        </p:spPr>
        <p:txBody>
          <a:bodyPr/>
          <a:lstStyle/>
          <a:p>
            <a:r>
              <a:rPr lang="en-US" sz="3400" b="1" dirty="0" smtClean="0">
                <a:solidFill>
                  <a:schemeClr val="accent2"/>
                </a:solidFill>
                <a:latin typeface="Arial"/>
                <a:cs typeface="Times New Roman" pitchFamily="18" charset="0"/>
              </a:rPr>
              <a:t>Marketing Order Basics</a:t>
            </a:r>
            <a:endParaRPr lang="en-US" sz="3400" dirty="0">
              <a:solidFill>
                <a:schemeClr val="accent2"/>
              </a:solidFill>
            </a:endParaRPr>
          </a:p>
        </p:txBody>
      </p:sp>
      <p:sp>
        <p:nvSpPr>
          <p:cNvPr id="5" name="Subtitle 4"/>
          <p:cNvSpPr>
            <a:spLocks noGrp="1"/>
          </p:cNvSpPr>
          <p:nvPr>
            <p:ph type="subTitle" idx="1"/>
          </p:nvPr>
        </p:nvSpPr>
        <p:spPr>
          <a:xfrm>
            <a:off x="685354" y="1905001"/>
            <a:ext cx="7849046" cy="4419600"/>
          </a:xfrm>
        </p:spPr>
        <p:txBody>
          <a:bodyPr>
            <a:noAutofit/>
          </a:bodyPr>
          <a:lstStyle/>
          <a:p>
            <a:pPr marL="342900" lvl="0" indent="-342900" algn="l" defTabSz="914400">
              <a:spcBef>
                <a:spcPct val="0"/>
              </a:spcBef>
              <a:buFont typeface="Arial" panose="020B0604020202020204" pitchFamily="34" charset="0"/>
              <a:buChar char="•"/>
            </a:pPr>
            <a:r>
              <a:rPr lang="en-US" sz="2400" kern="1200" dirty="0">
                <a:latin typeface="Arial" charset="0"/>
              </a:rPr>
              <a:t>Authority:  Agricultural Marketing Agreement Act of 1937 (</a:t>
            </a:r>
            <a:r>
              <a:rPr lang="en-US" sz="2400" kern="1200" dirty="0" smtClean="0">
                <a:latin typeface="Arial" charset="0"/>
              </a:rPr>
              <a:t>AMAA)</a:t>
            </a:r>
          </a:p>
          <a:p>
            <a:pPr marL="342900" lvl="0" indent="-342900" algn="l" defTabSz="914400">
              <a:spcBef>
                <a:spcPct val="0"/>
              </a:spcBef>
              <a:buFont typeface="Arial" panose="020B0604020202020204" pitchFamily="34" charset="0"/>
              <a:buChar char="•"/>
            </a:pPr>
            <a:endParaRPr lang="en-US" sz="2400" kern="1200" dirty="0">
              <a:latin typeface="Arial" charset="0"/>
              <a:cs typeface="Times New Roman" pitchFamily="18" charset="0"/>
            </a:endParaRPr>
          </a:p>
          <a:p>
            <a:pPr marL="342900" lvl="0" indent="-342900" algn="l" defTabSz="914400">
              <a:spcBef>
                <a:spcPct val="0"/>
              </a:spcBef>
              <a:buFont typeface="Arial" panose="020B0604020202020204" pitchFamily="34" charset="0"/>
              <a:buChar char="•"/>
            </a:pPr>
            <a:r>
              <a:rPr lang="en-US" sz="2400" dirty="0" smtClean="0">
                <a:latin typeface="Arial"/>
                <a:cs typeface="Times New Roman" pitchFamily="18" charset="0"/>
              </a:rPr>
              <a:t>Initiated by producers with Federal oversight</a:t>
            </a:r>
          </a:p>
          <a:p>
            <a:pPr marL="342900" lvl="0" indent="-342900" algn="l" defTabSz="914400">
              <a:spcBef>
                <a:spcPct val="0"/>
              </a:spcBef>
              <a:buFont typeface="Arial" panose="020B0604020202020204" pitchFamily="34" charset="0"/>
              <a:buChar char="•"/>
            </a:pPr>
            <a:endParaRPr lang="en-US" sz="2400" dirty="0">
              <a:latin typeface="Arial"/>
              <a:cs typeface="Times New Roman" pitchFamily="18" charset="0"/>
            </a:endParaRPr>
          </a:p>
          <a:p>
            <a:pPr marL="342900" lvl="0" indent="-342900" algn="l" defTabSz="914400">
              <a:spcBef>
                <a:spcPct val="0"/>
              </a:spcBef>
              <a:buFont typeface="Arial" panose="020B0604020202020204" pitchFamily="34" charset="0"/>
              <a:buChar char="•"/>
            </a:pPr>
            <a:r>
              <a:rPr lang="en-US" sz="2400" dirty="0" smtClean="0">
                <a:latin typeface="Arial"/>
                <a:cs typeface="Times New Roman" pitchFamily="18" charset="0"/>
              </a:rPr>
              <a:t>Approval process</a:t>
            </a:r>
          </a:p>
          <a:p>
            <a:pPr marL="664307" lvl="1" indent="-342900" algn="l" defTabSz="914400">
              <a:spcBef>
                <a:spcPct val="0"/>
              </a:spcBef>
              <a:buFont typeface="Arial" panose="020B0604020202020204" pitchFamily="34" charset="0"/>
              <a:buChar char="•"/>
            </a:pPr>
            <a:r>
              <a:rPr lang="en-US" sz="2400" dirty="0" smtClean="0">
                <a:latin typeface="Arial"/>
                <a:cs typeface="Times New Roman" pitchFamily="18" charset="0"/>
              </a:rPr>
              <a:t>2/3 </a:t>
            </a:r>
            <a:r>
              <a:rPr lang="en-US" sz="2400" dirty="0">
                <a:latin typeface="Arial"/>
                <a:cs typeface="Times New Roman" pitchFamily="18" charset="0"/>
              </a:rPr>
              <a:t>of the growers </a:t>
            </a:r>
            <a:r>
              <a:rPr lang="en-US" sz="2400" dirty="0" smtClean="0">
                <a:latin typeface="Arial"/>
                <a:cs typeface="Times New Roman" pitchFamily="18" charset="0"/>
              </a:rPr>
              <a:t>voting by number or volume</a:t>
            </a:r>
          </a:p>
          <a:p>
            <a:pPr marL="664307" lvl="1" indent="-342900" algn="l" defTabSz="914400">
              <a:spcBef>
                <a:spcPct val="0"/>
              </a:spcBef>
              <a:buFont typeface="Arial" panose="020B0604020202020204" pitchFamily="34" charset="0"/>
              <a:buChar char="•"/>
            </a:pPr>
            <a:r>
              <a:rPr lang="en-US" sz="2400" dirty="0" smtClean="0">
                <a:latin typeface="Arial"/>
                <a:cs typeface="Times New Roman" pitchFamily="18" charset="0"/>
              </a:rPr>
              <a:t>Secretary </a:t>
            </a:r>
            <a:r>
              <a:rPr lang="en-US" sz="2400" dirty="0">
                <a:latin typeface="Arial"/>
                <a:cs typeface="Times New Roman" pitchFamily="18" charset="0"/>
              </a:rPr>
              <a:t>of Agriculture is final </a:t>
            </a:r>
            <a:r>
              <a:rPr lang="en-US" sz="2400" dirty="0" smtClean="0">
                <a:latin typeface="Arial"/>
                <a:cs typeface="Times New Roman" pitchFamily="18" charset="0"/>
              </a:rPr>
              <a:t>approval</a:t>
            </a:r>
          </a:p>
          <a:p>
            <a:pPr marL="342900" lvl="0" indent="-342900" algn="l" defTabSz="914400">
              <a:spcBef>
                <a:spcPct val="0"/>
              </a:spcBef>
              <a:buFont typeface="Arial" panose="020B0604020202020204" pitchFamily="34" charset="0"/>
              <a:buChar char="•"/>
            </a:pPr>
            <a:endParaRPr lang="en-US" sz="2400" dirty="0">
              <a:latin typeface="Arial"/>
              <a:cs typeface="Times New Roman" pitchFamily="18" charset="0"/>
            </a:endParaRPr>
          </a:p>
          <a:p>
            <a:pPr marL="342900" lvl="0" indent="-342900" algn="l" defTabSz="914400">
              <a:spcBef>
                <a:spcPct val="0"/>
              </a:spcBef>
              <a:buFont typeface="Arial" panose="020B0604020202020204" pitchFamily="34" charset="0"/>
              <a:buChar char="•"/>
            </a:pPr>
            <a:r>
              <a:rPr lang="en-US" sz="2400" dirty="0" smtClean="0">
                <a:latin typeface="Arial"/>
                <a:cs typeface="Times New Roman" pitchFamily="18" charset="0"/>
              </a:rPr>
              <a:t>Only </a:t>
            </a:r>
            <a:r>
              <a:rPr lang="en-US" sz="2400" dirty="0">
                <a:latin typeface="Arial"/>
                <a:cs typeface="Times New Roman" pitchFamily="18" charset="0"/>
              </a:rPr>
              <a:t>handlers pay assessments</a:t>
            </a:r>
          </a:p>
          <a:p>
            <a:pPr marL="342900" lvl="0" indent="-342900" algn="l" defTabSz="914400">
              <a:spcBef>
                <a:spcPct val="0"/>
              </a:spcBef>
              <a:buFont typeface="Arial" panose="020B0604020202020204" pitchFamily="34" charset="0"/>
              <a:buChar char="•"/>
            </a:pPr>
            <a:endParaRPr lang="en-US" sz="2400" kern="1200" dirty="0">
              <a:latin typeface="Arial" charset="0"/>
            </a:endParaRPr>
          </a:p>
          <a:p>
            <a:endParaRPr lang="en-US" dirty="0"/>
          </a:p>
        </p:txBody>
      </p:sp>
    </p:spTree>
    <p:extLst>
      <p:ext uri="{BB962C8B-B14F-4D97-AF65-F5344CB8AC3E}">
        <p14:creationId xmlns:p14="http://schemas.microsoft.com/office/powerpoint/2010/main" val="289218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354" y="845596"/>
            <a:ext cx="7773293" cy="838199"/>
          </a:xfrm>
        </p:spPr>
        <p:style>
          <a:lnRef idx="2">
            <a:schemeClr val="accent3"/>
          </a:lnRef>
          <a:fillRef idx="1">
            <a:schemeClr val="lt1"/>
          </a:fillRef>
          <a:effectRef idx="0">
            <a:schemeClr val="accent3"/>
          </a:effectRef>
          <a:fontRef idx="minor">
            <a:schemeClr val="dk1"/>
          </a:fontRef>
        </p:style>
        <p:txBody>
          <a:bodyPr/>
          <a:lstStyle/>
          <a:p>
            <a:r>
              <a:rPr lang="en-US" sz="3400" b="1" dirty="0">
                <a:solidFill>
                  <a:schemeClr val="accent2"/>
                </a:solidFill>
                <a:latin typeface="Arial" panose="020B0604020202020204" pitchFamily="34" charset="0"/>
                <a:ea typeface="+mj-ea"/>
                <a:cs typeface="Arial" panose="020B0604020202020204" pitchFamily="34" charset="0"/>
              </a:rPr>
              <a:t>Steps Completed</a:t>
            </a:r>
          </a:p>
        </p:txBody>
      </p:sp>
      <p:graphicFrame>
        <p:nvGraphicFramePr>
          <p:cNvPr id="2" name="Table 1"/>
          <p:cNvGraphicFramePr>
            <a:graphicFrameLocks noGrp="1"/>
          </p:cNvGraphicFramePr>
          <p:nvPr>
            <p:extLst>
              <p:ext uri="{D42A27DB-BD31-4B8C-83A1-F6EECF244321}">
                <p14:modId xmlns:p14="http://schemas.microsoft.com/office/powerpoint/2010/main" val="1442753906"/>
              </p:ext>
            </p:extLst>
          </p:nvPr>
        </p:nvGraphicFramePr>
        <p:xfrm>
          <a:off x="990600" y="1524000"/>
          <a:ext cx="7162800" cy="4723972"/>
        </p:xfrm>
        <a:graphic>
          <a:graphicData uri="http://schemas.openxmlformats.org/drawingml/2006/table">
            <a:tbl>
              <a:tblPr>
                <a:tableStyleId>{F5AB1C69-6EDB-4FF4-983F-18BD219EF322}</a:tableStyleId>
              </a:tblPr>
              <a:tblGrid>
                <a:gridCol w="5029200"/>
                <a:gridCol w="2133600"/>
              </a:tblGrid>
              <a:tr h="685800">
                <a:tc>
                  <a:txBody>
                    <a:bodyPr/>
                    <a:lstStyle/>
                    <a:p>
                      <a:r>
                        <a:rPr lang="en-US" sz="2000" dirty="0" smtClean="0">
                          <a:latin typeface="Arial" panose="020B0604020202020204" pitchFamily="34" charset="0"/>
                          <a:cs typeface="Arial" panose="020B0604020202020204" pitchFamily="34" charset="0"/>
                        </a:rPr>
                        <a:t>Proposal submitted to USDA</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Arial" panose="020B0604020202020204" pitchFamily="34" charset="0"/>
                          <a:cs typeface="Arial" panose="020B0604020202020204" pitchFamily="34" charset="0"/>
                        </a:rPr>
                        <a:t>May 2015</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09600">
                <a:tc>
                  <a:txBody>
                    <a:bodyPr/>
                    <a:lstStyle/>
                    <a:p>
                      <a:pPr marL="0" marR="0" lvl="0" indent="0" algn="l" defTabSz="642849" rtl="0" eaLnBrk="1" fontAlgn="auto" latinLnBrk="0" hangingPunct="1">
                        <a:lnSpc>
                          <a:spcPct val="100000"/>
                        </a:lnSpc>
                        <a:spcBef>
                          <a:spcPts val="0"/>
                        </a:spcBef>
                        <a:spcAft>
                          <a:spcPts val="0"/>
                        </a:spcAft>
                        <a:buClrTx/>
                        <a:buSzTx/>
                        <a:buFontTx/>
                        <a:buNone/>
                        <a:tabLst/>
                        <a:defRPr/>
                      </a:pPr>
                      <a:r>
                        <a:rPr lang="en-US" sz="2000" kern="1200" dirty="0" smtClean="0">
                          <a:latin typeface="Arial" panose="020B0604020202020204" pitchFamily="34" charset="0"/>
                          <a:cs typeface="Arial" panose="020B0604020202020204" pitchFamily="34" charset="0"/>
                        </a:rPr>
                        <a:t>Proposed Rule and Hearing Notice</a:t>
                      </a:r>
                      <a:br>
                        <a:rPr lang="en-US" sz="2000" kern="1200" dirty="0" smtClean="0">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Arial" panose="020B0604020202020204" pitchFamily="34" charset="0"/>
                          <a:cs typeface="Arial" panose="020B0604020202020204" pitchFamily="34" charset="0"/>
                        </a:rPr>
                        <a:t>June 2015</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59023">
                <a:tc>
                  <a:txBody>
                    <a:bodyPr/>
                    <a:lstStyle/>
                    <a:p>
                      <a:r>
                        <a:rPr lang="en-US" sz="2000" dirty="0" smtClean="0">
                          <a:solidFill>
                            <a:schemeClr val="tx1"/>
                          </a:solidFill>
                          <a:latin typeface="Arial" panose="020B0604020202020204" pitchFamily="34" charset="0"/>
                          <a:cs typeface="Arial" panose="020B0604020202020204" pitchFamily="34" charset="0"/>
                        </a:rPr>
                        <a:t>Promulgation Hearings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Arial" panose="020B0604020202020204" pitchFamily="34" charset="0"/>
                          <a:cs typeface="Arial" panose="020B0604020202020204" pitchFamily="34" charset="0"/>
                        </a:rPr>
                        <a:t>July 2015</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59023">
                <a:tc>
                  <a:txBody>
                    <a:bodyPr/>
                    <a:lstStyle/>
                    <a:p>
                      <a:r>
                        <a:rPr lang="en-US" sz="2000" dirty="0" smtClean="0">
                          <a:solidFill>
                            <a:schemeClr val="tx1"/>
                          </a:solidFill>
                          <a:latin typeface="Arial" panose="020B0604020202020204" pitchFamily="34" charset="0"/>
                          <a:cs typeface="Arial" panose="020B0604020202020204" pitchFamily="34" charset="0"/>
                        </a:rPr>
                        <a:t>Proposed Rule</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Arial" panose="020B0604020202020204" pitchFamily="34" charset="0"/>
                          <a:cs typeface="Arial" panose="020B0604020202020204" pitchFamily="34" charset="0"/>
                        </a:rPr>
                        <a:t>October 2015</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59023">
                <a:tc>
                  <a:txBody>
                    <a:bodyPr/>
                    <a:lstStyle/>
                    <a:p>
                      <a:pPr marL="0" marR="0" lvl="0" indent="0" algn="l" defTabSz="642849" rtl="0" eaLnBrk="1" fontAlgn="auto" latinLnBrk="0" hangingPunct="1">
                        <a:lnSpc>
                          <a:spcPct val="100000"/>
                        </a:lnSpc>
                        <a:spcBef>
                          <a:spcPts val="0"/>
                        </a:spcBef>
                        <a:spcAft>
                          <a:spcPts val="0"/>
                        </a:spcAft>
                        <a:buClrTx/>
                        <a:buSzTx/>
                        <a:buFontTx/>
                        <a:buNone/>
                        <a:tabLst/>
                        <a:defRPr/>
                      </a:pPr>
                      <a:r>
                        <a:rPr lang="en-US" sz="2000" kern="1200" dirty="0" smtClean="0">
                          <a:latin typeface="Arial" panose="020B0604020202020204" pitchFamily="34" charset="0"/>
                          <a:cs typeface="Arial" panose="020B0604020202020204" pitchFamily="34" charset="0"/>
                        </a:rPr>
                        <a:t>Secretary’s Decision / Referendum Order</a:t>
                      </a:r>
                    </a:p>
                    <a:p>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Arial" panose="020B0604020202020204" pitchFamily="34" charset="0"/>
                          <a:cs typeface="Arial" panose="020B0604020202020204" pitchFamily="34" charset="0"/>
                        </a:rPr>
                        <a:t>February 2016</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59023">
                <a:tc>
                  <a:txBody>
                    <a:bodyPr/>
                    <a:lstStyle/>
                    <a:p>
                      <a:r>
                        <a:rPr lang="en-US" sz="2000" dirty="0" smtClean="0">
                          <a:solidFill>
                            <a:schemeClr val="tx1"/>
                          </a:solidFill>
                          <a:latin typeface="Arial" panose="020B0604020202020204" pitchFamily="34" charset="0"/>
                          <a:cs typeface="Arial" panose="020B0604020202020204" pitchFamily="34" charset="0"/>
                        </a:rPr>
                        <a:t>Grower</a:t>
                      </a:r>
                      <a:r>
                        <a:rPr lang="en-US" sz="2000" baseline="0" dirty="0" smtClean="0">
                          <a:solidFill>
                            <a:schemeClr val="tx1"/>
                          </a:solidFill>
                          <a:latin typeface="Arial" panose="020B0604020202020204" pitchFamily="34" charset="0"/>
                          <a:cs typeface="Arial" panose="020B0604020202020204" pitchFamily="34" charset="0"/>
                        </a:rPr>
                        <a:t> Referendum</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Arial" panose="020B0604020202020204" pitchFamily="34" charset="0"/>
                          <a:cs typeface="Arial" panose="020B0604020202020204" pitchFamily="34" charset="0"/>
                        </a:rPr>
                        <a:t>March 2016</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59023">
                <a:tc>
                  <a:txBody>
                    <a:bodyPr/>
                    <a:lstStyle/>
                    <a:p>
                      <a:r>
                        <a:rPr lang="en-US" sz="2000" dirty="0" smtClean="0">
                          <a:solidFill>
                            <a:schemeClr val="tx1"/>
                          </a:solidFill>
                          <a:latin typeface="Arial" panose="020B0604020202020204" pitchFamily="34" charset="0"/>
                          <a:cs typeface="Arial" panose="020B0604020202020204" pitchFamily="34" charset="0"/>
                        </a:rPr>
                        <a:t>Marketing</a:t>
                      </a:r>
                      <a:r>
                        <a:rPr lang="en-US" sz="2000" baseline="0" dirty="0" smtClean="0">
                          <a:solidFill>
                            <a:schemeClr val="tx1"/>
                          </a:solidFill>
                          <a:latin typeface="Arial" panose="020B0604020202020204" pitchFamily="34" charset="0"/>
                          <a:cs typeface="Arial" panose="020B0604020202020204" pitchFamily="34" charset="0"/>
                        </a:rPr>
                        <a:t> Agreement Sign Up</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solidFill>
                            <a:schemeClr val="tx1"/>
                          </a:solidFill>
                          <a:latin typeface="Arial" panose="020B0604020202020204" pitchFamily="34" charset="0"/>
                          <a:cs typeface="Arial" panose="020B0604020202020204" pitchFamily="34" charset="0"/>
                        </a:rPr>
                        <a:t>June</a:t>
                      </a:r>
                      <a:r>
                        <a:rPr lang="en-US" sz="2000" baseline="0" dirty="0" smtClean="0">
                          <a:solidFill>
                            <a:schemeClr val="tx1"/>
                          </a:solidFill>
                          <a:latin typeface="Arial" panose="020B0604020202020204" pitchFamily="34" charset="0"/>
                          <a:cs typeface="Arial" panose="020B0604020202020204" pitchFamily="34" charset="0"/>
                        </a:rPr>
                        <a:t> 2016</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809043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6" y="945062"/>
            <a:ext cx="8228707" cy="655588"/>
          </a:xfrm>
        </p:spPr>
        <p:txBody>
          <a:bodyPr/>
          <a:lstStyle/>
          <a:p>
            <a:r>
              <a:rPr lang="en-US" sz="3400" b="1" dirty="0" smtClean="0">
                <a:solidFill>
                  <a:schemeClr val="accent2"/>
                </a:solidFill>
                <a:latin typeface="Arial" panose="020B0604020202020204" pitchFamily="34" charset="0"/>
                <a:cs typeface="Arial" panose="020B0604020202020204" pitchFamily="34" charset="0"/>
              </a:rPr>
              <a:t>What comes next?</a:t>
            </a:r>
            <a:endParaRPr lang="en-US" sz="3400" b="1" dirty="0">
              <a:solidFill>
                <a:schemeClr val="accent2"/>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002633"/>
              </p:ext>
            </p:extLst>
          </p:nvPr>
        </p:nvGraphicFramePr>
        <p:xfrm>
          <a:off x="471216" y="2438400"/>
          <a:ext cx="8228707"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6170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05" y="838200"/>
            <a:ext cx="8228707" cy="1143000"/>
          </a:xfrm>
        </p:spPr>
        <p:txBody>
          <a:bodyPr/>
          <a:lstStyle/>
          <a:p>
            <a:r>
              <a:rPr lang="en-US" sz="3400" b="1" dirty="0" smtClean="0">
                <a:solidFill>
                  <a:srgbClr val="00882B"/>
                </a:solidFill>
                <a:latin typeface="Arial" panose="020B0604020202020204" pitchFamily="34" charset="0"/>
                <a:cs typeface="Arial" panose="020B0604020202020204" pitchFamily="34" charset="0"/>
              </a:rPr>
              <a:t>Council Nominations Process</a:t>
            </a:r>
            <a:endParaRPr lang="en-US" dirty="0"/>
          </a:p>
        </p:txBody>
      </p:sp>
      <p:graphicFrame>
        <p:nvGraphicFramePr>
          <p:cNvPr id="8" name="Diagram 7"/>
          <p:cNvGraphicFramePr/>
          <p:nvPr>
            <p:extLst>
              <p:ext uri="{D42A27DB-BD31-4B8C-83A1-F6EECF244321}">
                <p14:modId xmlns:p14="http://schemas.microsoft.com/office/powerpoint/2010/main" val="2719106970"/>
              </p:ext>
            </p:extLst>
          </p:nvPr>
        </p:nvGraphicFramePr>
        <p:xfrm>
          <a:off x="1371600" y="1600650"/>
          <a:ext cx="6553200" cy="421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44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8707" cy="716012"/>
          </a:xfrm>
        </p:spPr>
        <p:txBody>
          <a:bodyPr/>
          <a:lstStyle/>
          <a:p>
            <a:r>
              <a:rPr lang="en-US" sz="3400" b="1" dirty="0" smtClean="0">
                <a:solidFill>
                  <a:srgbClr val="00882B"/>
                </a:solidFill>
                <a:latin typeface="Arial" panose="020B0604020202020204" pitchFamily="34" charset="0"/>
                <a:cs typeface="Arial" panose="020B0604020202020204" pitchFamily="34" charset="0"/>
              </a:rPr>
              <a:t>Nominating Growers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1048700"/>
              </p:ext>
            </p:extLst>
          </p:nvPr>
        </p:nvGraphicFramePr>
        <p:xfrm>
          <a:off x="457647" y="1600650"/>
          <a:ext cx="8228707" cy="4525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1307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8707" cy="716012"/>
          </a:xfrm>
        </p:spPr>
        <p:txBody>
          <a:bodyPr/>
          <a:lstStyle/>
          <a:p>
            <a:r>
              <a:rPr lang="en-US" sz="3400" b="1" dirty="0" smtClean="0">
                <a:solidFill>
                  <a:srgbClr val="00882B"/>
                </a:solidFill>
                <a:latin typeface="Arial" panose="020B0604020202020204" pitchFamily="34" charset="0"/>
                <a:cs typeface="Arial" panose="020B0604020202020204" pitchFamily="34" charset="0"/>
              </a:rPr>
              <a:t>Nominating Shellers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6947305"/>
              </p:ext>
            </p:extLst>
          </p:nvPr>
        </p:nvGraphicFramePr>
        <p:xfrm>
          <a:off x="457647" y="1600650"/>
          <a:ext cx="8228707" cy="4525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746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sz="3600" b="1" dirty="0" smtClean="0">
                <a:solidFill>
                  <a:schemeClr val="accent6"/>
                </a:solidFill>
                <a:latin typeface="Arial" panose="020B0604020202020204" pitchFamily="34" charset="0"/>
                <a:cs typeface="Arial" panose="020B0604020202020204" pitchFamily="34" charset="0"/>
              </a:rPr>
              <a:t>Regions</a:t>
            </a:r>
            <a:endParaRPr lang="en-US" sz="3600" b="1" dirty="0">
              <a:solidFill>
                <a:schemeClr val="accent6"/>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69575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81358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AMS 2014">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Large Bar - Blank">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Small Bar - Blank">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4.xml><?xml version="1.0" encoding="utf-8"?>
<a:theme xmlns:a="http://schemas.openxmlformats.org/drawingml/2006/main" name="Small Bar - Photo 1">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5.xml><?xml version="1.0" encoding="utf-8"?>
<a:theme xmlns:a="http://schemas.openxmlformats.org/drawingml/2006/main" name="Small Bar - Photo 2">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6.xml><?xml version="1.0" encoding="utf-8"?>
<a:theme xmlns:a="http://schemas.openxmlformats.org/drawingml/2006/main" name="Small Bar - Photo 3">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AMS 2014</Template>
  <TotalTime>7986</TotalTime>
  <Words>3119</Words>
  <Application>Microsoft Office PowerPoint</Application>
  <PresentationFormat>On-screen Show (4:3)</PresentationFormat>
  <Paragraphs>286</Paragraphs>
  <Slides>19</Slides>
  <Notes>19</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19</vt:i4>
      </vt:variant>
    </vt:vector>
  </HeadingPairs>
  <TitlesOfParts>
    <vt:vector size="29" baseType="lpstr">
      <vt:lpstr>Arial</vt:lpstr>
      <vt:lpstr>Calibri</vt:lpstr>
      <vt:lpstr>Helvetica Light</vt:lpstr>
      <vt:lpstr>Times New Roman</vt:lpstr>
      <vt:lpstr>AMS 2014</vt:lpstr>
      <vt:lpstr>Large Bar - Blank</vt:lpstr>
      <vt:lpstr>Small Bar - Blank</vt:lpstr>
      <vt:lpstr>Small Bar - Photo 1</vt:lpstr>
      <vt:lpstr>Small Bar - Photo 2</vt:lpstr>
      <vt:lpstr>Small Bar - Photo 3</vt:lpstr>
      <vt:lpstr>PowerPoint Presentation</vt:lpstr>
      <vt:lpstr>PECAN MARKETING ORDER AND AGREEMENT:    Nominations and Next Steps</vt:lpstr>
      <vt:lpstr>Marketing Order Basics</vt:lpstr>
      <vt:lpstr>Steps Completed</vt:lpstr>
      <vt:lpstr>What comes next?</vt:lpstr>
      <vt:lpstr>Council Nominations Process</vt:lpstr>
      <vt:lpstr>Nominating Growers</vt:lpstr>
      <vt:lpstr>Nominating Shellers</vt:lpstr>
      <vt:lpstr>Regions</vt:lpstr>
      <vt:lpstr>How Can I Participate?</vt:lpstr>
      <vt:lpstr>USDA Encourages Diversity</vt:lpstr>
      <vt:lpstr>Members’ Roles</vt:lpstr>
      <vt:lpstr>Members’ Responsibilities </vt:lpstr>
      <vt:lpstr>PowerPoint Presentation</vt:lpstr>
      <vt:lpstr>What can handlers expect?</vt:lpstr>
      <vt:lpstr>Not nominated?   You can still be involved!</vt:lpstr>
      <vt:lpstr>Key Dates</vt:lpstr>
      <vt:lpstr>Southeast Marketing Field Office</vt:lpstr>
      <vt:lpstr>For More Information</vt:lpstr>
    </vt:vector>
  </TitlesOfParts>
  <Company>USDA/AMS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dc:creator>
  <cp:lastModifiedBy>Hatch, Andrew - AMS</cp:lastModifiedBy>
  <cp:revision>250</cp:revision>
  <cp:lastPrinted>2016-07-26T21:22:51Z</cp:lastPrinted>
  <dcterms:created xsi:type="dcterms:W3CDTF">2014-02-19T14:37:34Z</dcterms:created>
  <dcterms:modified xsi:type="dcterms:W3CDTF">2016-08-29T18:13:32Z</dcterms:modified>
</cp:coreProperties>
</file>