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09" r:id="rId4"/>
  </p:sldMasterIdLst>
  <p:notesMasterIdLst>
    <p:notesMasterId r:id="rId15"/>
  </p:notesMasterIdLst>
  <p:handoutMasterIdLst>
    <p:handoutMasterId r:id="rId16"/>
  </p:handoutMasterIdLst>
  <p:sldIdLst>
    <p:sldId id="378" r:id="rId5"/>
    <p:sldId id="350" r:id="rId6"/>
    <p:sldId id="347" r:id="rId7"/>
    <p:sldId id="380" r:id="rId8"/>
    <p:sldId id="353" r:id="rId9"/>
    <p:sldId id="352" r:id="rId10"/>
    <p:sldId id="354" r:id="rId11"/>
    <p:sldId id="355" r:id="rId12"/>
    <p:sldId id="356" r:id="rId13"/>
    <p:sldId id="357" r:id="rId1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EC20E35-A176-4012-BC5E-935CFFF8708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4" autoAdjust="0"/>
    <p:restoredTop sz="67679" autoAdjust="0"/>
  </p:normalViewPr>
  <p:slideViewPr>
    <p:cSldViewPr snapToGrid="0">
      <p:cViewPr varScale="1">
        <p:scale>
          <a:sx n="42" d="100"/>
          <a:sy n="42" d="100"/>
        </p:scale>
        <p:origin x="800" y="48"/>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16"/>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Projected Production (tons)</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numRef>
              <c:f>Sheet1!$A$2:$A$9</c:f>
              <c:numCache>
                <c:formatCode>General</c:formatCode>
                <c:ptCount val="8"/>
                <c:pt idx="0">
                  <c:v>2018</c:v>
                </c:pt>
                <c:pt idx="1">
                  <c:v>2019</c:v>
                </c:pt>
                <c:pt idx="2">
                  <c:v>2020</c:v>
                </c:pt>
                <c:pt idx="3">
                  <c:v>2021</c:v>
                </c:pt>
                <c:pt idx="4">
                  <c:v>2022</c:v>
                </c:pt>
                <c:pt idx="5">
                  <c:v>2023</c:v>
                </c:pt>
                <c:pt idx="6">
                  <c:v>2024</c:v>
                </c:pt>
                <c:pt idx="7">
                  <c:v>2025</c:v>
                </c:pt>
              </c:numCache>
            </c:numRef>
          </c:cat>
          <c:val>
            <c:numRef>
              <c:f>Sheet1!$B$2:$B$9</c:f>
              <c:numCache>
                <c:formatCode>_(* #,##0_);_(* \(#,##0\);_(* "-"??_);_(@_)</c:formatCode>
                <c:ptCount val="8"/>
                <c:pt idx="0" formatCode="General">
                  <c:v>680000</c:v>
                </c:pt>
                <c:pt idx="1">
                  <c:v>720860.56</c:v>
                </c:pt>
                <c:pt idx="2">
                  <c:v>754329.52</c:v>
                </c:pt>
                <c:pt idx="3">
                  <c:v>789650.68</c:v>
                </c:pt>
                <c:pt idx="4">
                  <c:v>821643.76</c:v>
                </c:pt>
                <c:pt idx="5">
                  <c:v>838088.16</c:v>
                </c:pt>
                <c:pt idx="6">
                  <c:v>855354.78</c:v>
                </c:pt>
                <c:pt idx="7">
                  <c:v>873484.73099999991</c:v>
                </c:pt>
              </c:numCache>
            </c:numRef>
          </c:val>
          <c:extLst>
            <c:ext xmlns:c16="http://schemas.microsoft.com/office/drawing/2014/chart" uri="{C3380CC4-5D6E-409C-BE32-E72D297353CC}">
              <c16:uniqueId val="{00000000-2D4F-4E81-BDCC-3059D26AF813}"/>
            </c:ext>
          </c:extLst>
        </c:ser>
        <c:dLbls>
          <c:showLegendKey val="0"/>
          <c:showVal val="0"/>
          <c:showCatName val="0"/>
          <c:showSerName val="0"/>
          <c:showPercent val="0"/>
          <c:showBubbleSize val="0"/>
        </c:dLbls>
        <c:gapWidth val="100"/>
        <c:overlap val="-24"/>
        <c:axId val="146584592"/>
        <c:axId val="146584984"/>
      </c:barChart>
      <c:catAx>
        <c:axId val="14658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46584984"/>
        <c:crosses val="autoZero"/>
        <c:auto val="1"/>
        <c:lblAlgn val="ctr"/>
        <c:lblOffset val="100"/>
        <c:noMultiLvlLbl val="0"/>
      </c:catAx>
      <c:valAx>
        <c:axId val="146584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46584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2"/>
            <a:ext cx="3169920" cy="481728"/>
          </a:xfrm>
          <a:prstGeom prst="rect">
            <a:avLst/>
          </a:prstGeom>
        </p:spPr>
        <p:txBody>
          <a:bodyPr vert="horz" lIns="96637" tIns="48317" rIns="96637" bIns="48317" rtlCol="0"/>
          <a:lstStyle>
            <a:lvl1pPr algn="l">
              <a:defRPr sz="1200"/>
            </a:lvl1pPr>
          </a:lstStyle>
          <a:p>
            <a:endParaRPr lang="en-US" dirty="0"/>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4143590" y="2"/>
            <a:ext cx="3169920" cy="481728"/>
          </a:xfrm>
          <a:prstGeom prst="rect">
            <a:avLst/>
          </a:prstGeom>
        </p:spPr>
        <p:txBody>
          <a:bodyPr vert="horz" lIns="96637" tIns="48317" rIns="96637" bIns="48317" rtlCol="0"/>
          <a:lstStyle>
            <a:lvl1pPr algn="r">
              <a:defRPr sz="1200"/>
            </a:lvl1pPr>
          </a:lstStyle>
          <a:p>
            <a:fld id="{EF1077DB-935E-4A0A-947A-D283B9F9F452}" type="datetimeFigureOut">
              <a:rPr lang="en-US" smtClean="0"/>
              <a:t>4/19/2020</a:t>
            </a:fld>
            <a:endParaRPr lang="en-US" dirty="0"/>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9119477"/>
            <a:ext cx="3169920" cy="481727"/>
          </a:xfrm>
          <a:prstGeom prst="rect">
            <a:avLst/>
          </a:prstGeom>
        </p:spPr>
        <p:txBody>
          <a:bodyPr vert="horz" lIns="96637" tIns="48317" rIns="96637" bIns="4831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4143590" y="9119477"/>
            <a:ext cx="3169920" cy="481727"/>
          </a:xfrm>
          <a:prstGeom prst="rect">
            <a:avLst/>
          </a:prstGeom>
        </p:spPr>
        <p:txBody>
          <a:bodyPr vert="horz" lIns="96637" tIns="48317" rIns="96637" bIns="48317" rtlCol="0" anchor="b"/>
          <a:lstStyle>
            <a:lvl1pPr algn="r">
              <a:defRPr sz="1200"/>
            </a:lvl1pPr>
          </a:lstStyle>
          <a:p>
            <a:fld id="{682C0B10-7CAE-41E4-AB02-7E8B1FF2B898}" type="slidenum">
              <a:rPr lang="en-US" smtClean="0"/>
              <a:t>‹#›</a:t>
            </a:fld>
            <a:endParaRPr lang="en-US"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1728"/>
          </a:xfrm>
          <a:prstGeom prst="rect">
            <a:avLst/>
          </a:prstGeom>
        </p:spPr>
        <p:txBody>
          <a:bodyPr vert="horz" lIns="96637" tIns="48317" rIns="96637" bIns="48317" rtlCol="0"/>
          <a:lstStyle>
            <a:lvl1pPr algn="l">
              <a:defRPr sz="1200"/>
            </a:lvl1pPr>
          </a:lstStyle>
          <a:p>
            <a:endParaRPr lang="en-US" noProof="0" dirty="0"/>
          </a:p>
        </p:txBody>
      </p:sp>
      <p:sp>
        <p:nvSpPr>
          <p:cNvPr id="3" name="Date Placeholder 2"/>
          <p:cNvSpPr>
            <a:spLocks noGrp="1"/>
          </p:cNvSpPr>
          <p:nvPr>
            <p:ph type="dt" idx="1"/>
          </p:nvPr>
        </p:nvSpPr>
        <p:spPr>
          <a:xfrm>
            <a:off x="4143590" y="2"/>
            <a:ext cx="3169920" cy="481728"/>
          </a:xfrm>
          <a:prstGeom prst="rect">
            <a:avLst/>
          </a:prstGeom>
        </p:spPr>
        <p:txBody>
          <a:bodyPr vert="horz" lIns="96637" tIns="48317" rIns="96637" bIns="48317" rtlCol="0"/>
          <a:lstStyle>
            <a:lvl1pPr algn="r">
              <a:defRPr sz="1200"/>
            </a:lvl1pPr>
          </a:lstStyle>
          <a:p>
            <a:fld id="{2D9EC30E-1A71-4188-9BE7-E2A64929A436}" type="datetimeFigureOut">
              <a:rPr lang="en-US" noProof="0" smtClean="0"/>
              <a:t>4/19/2020</a:t>
            </a:fld>
            <a:endParaRPr lang="en-US" noProof="0"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37" tIns="48317" rIns="96637" bIns="48317" rtlCol="0" anchor="ctr"/>
          <a:lstStyle/>
          <a:p>
            <a:endParaRPr lang="en-US" noProof="0" dirty="0"/>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37" tIns="48317" rIns="96637" bIns="48317"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19477"/>
            <a:ext cx="3169920" cy="481727"/>
          </a:xfrm>
          <a:prstGeom prst="rect">
            <a:avLst/>
          </a:prstGeom>
        </p:spPr>
        <p:txBody>
          <a:bodyPr vert="horz" lIns="96637" tIns="48317" rIns="96637" bIns="48317"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4143590" y="9119477"/>
            <a:ext cx="3169920" cy="481727"/>
          </a:xfrm>
          <a:prstGeom prst="rect">
            <a:avLst/>
          </a:prstGeom>
        </p:spPr>
        <p:txBody>
          <a:bodyPr vert="horz" lIns="96637" tIns="48317" rIns="96637" bIns="48317" rtlCol="0" anchor="b"/>
          <a:lstStyle>
            <a:lvl1pPr algn="r">
              <a:defRPr sz="1200"/>
            </a:lvl1pPr>
          </a:lstStyle>
          <a:p>
            <a:fld id="{8530193B-564F-4854-8A52-728F3FB19C85}" type="slidenum">
              <a:rPr lang="en-US" noProof="0" smtClean="0"/>
              <a:t>‹#›</a:t>
            </a:fld>
            <a:endParaRPr lang="en-US" noProof="0" dirty="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30193B-564F-4854-8A52-728F3FB19C85}" type="slidenum">
              <a:rPr lang="en-US" noProof="0" smtClean="0"/>
              <a:t>3</a:t>
            </a:fld>
            <a:endParaRPr lang="en-US" noProof="0" dirty="0"/>
          </a:p>
        </p:txBody>
      </p:sp>
    </p:spTree>
    <p:extLst>
      <p:ext uri="{BB962C8B-B14F-4D97-AF65-F5344CB8AC3E}">
        <p14:creationId xmlns:p14="http://schemas.microsoft.com/office/powerpoint/2010/main" val="2601756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crop this year in 19/20 was down 3.8%. This</a:t>
            </a:r>
            <a:r>
              <a:rPr lang="en-US" sz="1200" baseline="0" dirty="0"/>
              <a:t> in part led to wholesale prices rising at the beginning of the season. </a:t>
            </a:r>
          </a:p>
          <a:p>
            <a:r>
              <a:rPr lang="en-US" sz="1200" baseline="0" dirty="0"/>
              <a:t>Additionally, the USDA buy helped to create momentum.</a:t>
            </a:r>
          </a:p>
          <a:p>
            <a:r>
              <a:rPr lang="en-US" sz="1200" baseline="0" dirty="0"/>
              <a:t>It goes without saying </a:t>
            </a:r>
            <a:r>
              <a:rPr lang="en-US" sz="1200" baseline="0" dirty="0">
                <a:solidFill>
                  <a:srgbClr val="FF0000"/>
                </a:solidFill>
              </a:rPr>
              <a:t>that</a:t>
            </a:r>
            <a:r>
              <a:rPr lang="en-US" sz="1200" baseline="0" dirty="0"/>
              <a:t> we are in unprecedented time. No one is certain what the complete ramifications will be from COVID-19. We sent some additional information about what the marketing team is doing right now to address the situation for our current crop year and we are vigilantly keeping abreast of the shifting landscape as we plan for next year and will continue making adjustments as needed. </a:t>
            </a:r>
            <a:endParaRPr lang="en-US" sz="1200" dirty="0"/>
          </a:p>
        </p:txBody>
      </p:sp>
    </p:spTree>
    <p:extLst>
      <p:ext uri="{BB962C8B-B14F-4D97-AF65-F5344CB8AC3E}">
        <p14:creationId xmlns:p14="http://schemas.microsoft.com/office/powerpoint/2010/main" val="3905972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DE6118-2437-4B30-8E3C-4D2BE6020583}" type="datetimeFigureOut">
              <a:rPr lang="en-US" smtClean="0"/>
              <a:pPr/>
              <a:t>4/19/2020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
        <p:nvSpPr>
          <p:cNvPr id="7" name="Rectangle 6">
            <a:extLst>
              <a:ext uri="{FF2B5EF4-FFF2-40B4-BE49-F238E27FC236}">
                <a16:creationId xmlns:a16="http://schemas.microsoft.com/office/drawing/2014/main" id="{DBE77267-9F51-4226-989C-ED57465596ED}"/>
              </a:ext>
            </a:extLst>
          </p:cNvPr>
          <p:cNvSpPr/>
          <p:nvPr userDrawn="1"/>
        </p:nvSpPr>
        <p:spPr>
          <a:xfrm>
            <a:off x="0" y="6714000"/>
            <a:ext cx="12192000" cy="144000"/>
          </a:xfrm>
          <a:prstGeom prst="rect">
            <a:avLst/>
          </a:prstGeom>
          <a:gradFill>
            <a:gsLst>
              <a:gs pos="0">
                <a:schemeClr val="accent1">
                  <a:lumMod val="75000"/>
                </a:schemeClr>
              </a:gs>
              <a:gs pos="21000">
                <a:schemeClr val="tx1">
                  <a:lumMod val="75000"/>
                  <a:lumOff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0A2CC678-341F-44F8-AE2E-A6C84D75C56A}"/>
              </a:ext>
            </a:extLst>
          </p:cNvPr>
          <p:cNvSpPr/>
          <p:nvPr userDrawn="1"/>
        </p:nvSpPr>
        <p:spPr>
          <a:xfrm>
            <a:off x="0" y="20074"/>
            <a:ext cx="12192000" cy="144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A87A001A-FE8B-41CE-AC81-69D4A2339087}"/>
              </a:ext>
            </a:extLst>
          </p:cNvPr>
          <p:cNvSpPr/>
          <p:nvPr userDrawn="1"/>
        </p:nvSpPr>
        <p:spPr>
          <a:xfrm>
            <a:off x="0" y="92074"/>
            <a:ext cx="144000" cy="6629401"/>
          </a:xfrm>
          <a:prstGeom prst="rect">
            <a:avLst/>
          </a:prstGeom>
          <a:gradFill>
            <a:gsLst>
              <a:gs pos="0">
                <a:schemeClr val="accent1">
                  <a:lumMod val="75000"/>
                </a:schemeClr>
              </a:gs>
              <a:gs pos="72000">
                <a:schemeClr val="tx1">
                  <a:lumMod val="75000"/>
                  <a:lumOff val="2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ectangle 9">
            <a:extLst>
              <a:ext uri="{FF2B5EF4-FFF2-40B4-BE49-F238E27FC236}">
                <a16:creationId xmlns:a16="http://schemas.microsoft.com/office/drawing/2014/main" id="{CB1416AC-94BD-4442-B771-E1ACAA70367E}"/>
              </a:ext>
            </a:extLst>
          </p:cNvPr>
          <p:cNvSpPr/>
          <p:nvPr userDrawn="1"/>
        </p:nvSpPr>
        <p:spPr>
          <a:xfrm>
            <a:off x="12048000" y="92074"/>
            <a:ext cx="144000" cy="6629401"/>
          </a:xfrm>
          <a:prstGeom prst="rect">
            <a:avLst/>
          </a:prstGeom>
          <a:gradFill>
            <a:gsLst>
              <a:gs pos="0">
                <a:schemeClr val="accent1">
                  <a:lumMod val="75000"/>
                </a:schemeClr>
              </a:gs>
              <a:gs pos="72000">
                <a:schemeClr val="tx1">
                  <a:lumMod val="75000"/>
                  <a:lumOff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2">
            <a:extLst>
              <a:ext uri="{FF2B5EF4-FFF2-40B4-BE49-F238E27FC236}">
                <a16:creationId xmlns:a16="http://schemas.microsoft.com/office/drawing/2014/main" id="{BDB31DC4-A207-4A23-8E7A-40D0ECD04FDD}"/>
              </a:ext>
            </a:extLst>
          </p:cNvPr>
          <p:cNvSpPr/>
          <p:nvPr userDrawn="1"/>
        </p:nvSpPr>
        <p:spPr>
          <a:xfrm>
            <a:off x="0" y="0"/>
            <a:ext cx="12192000" cy="6858000"/>
          </a:xfrm>
          <a:custGeom>
            <a:avLst/>
            <a:gdLst>
              <a:gd name="connsiteX0" fmla="*/ 36000 w 12192000"/>
              <a:gd name="connsiteY0" fmla="*/ 36000 h 6858000"/>
              <a:gd name="connsiteX1" fmla="*/ 36000 w 12192000"/>
              <a:gd name="connsiteY1" fmla="*/ 6822000 h 6858000"/>
              <a:gd name="connsiteX2" fmla="*/ 12156000 w 12192000"/>
              <a:gd name="connsiteY2" fmla="*/ 6822000 h 6858000"/>
              <a:gd name="connsiteX3" fmla="*/ 12156000 w 12192000"/>
              <a:gd name="connsiteY3" fmla="*/ 36000 h 6858000"/>
              <a:gd name="connsiteX4" fmla="*/ 0 w 12192000"/>
              <a:gd name="connsiteY4" fmla="*/ 0 h 6858000"/>
              <a:gd name="connsiteX5" fmla="*/ 36000 w 12192000"/>
              <a:gd name="connsiteY5" fmla="*/ 0 h 6858000"/>
              <a:gd name="connsiteX6" fmla="*/ 12156000 w 12192000"/>
              <a:gd name="connsiteY6" fmla="*/ 0 h 6858000"/>
              <a:gd name="connsiteX7" fmla="*/ 12192000 w 12192000"/>
              <a:gd name="connsiteY7" fmla="*/ 0 h 6858000"/>
              <a:gd name="connsiteX8" fmla="*/ 12192000 w 12192000"/>
              <a:gd name="connsiteY8" fmla="*/ 36000 h 6858000"/>
              <a:gd name="connsiteX9" fmla="*/ 12192000 w 12192000"/>
              <a:gd name="connsiteY9" fmla="*/ 6822000 h 6858000"/>
              <a:gd name="connsiteX10" fmla="*/ 12192000 w 12192000"/>
              <a:gd name="connsiteY10" fmla="*/ 6858000 h 6858000"/>
              <a:gd name="connsiteX11" fmla="*/ 12156000 w 12192000"/>
              <a:gd name="connsiteY11" fmla="*/ 6858000 h 6858000"/>
              <a:gd name="connsiteX12" fmla="*/ 36000 w 12192000"/>
              <a:gd name="connsiteY12" fmla="*/ 6858000 h 6858000"/>
              <a:gd name="connsiteX13" fmla="*/ 0 w 12192000"/>
              <a:gd name="connsiteY13" fmla="*/ 6858000 h 6858000"/>
              <a:gd name="connsiteX14" fmla="*/ 0 w 12192000"/>
              <a:gd name="connsiteY14" fmla="*/ 6822000 h 6858000"/>
              <a:gd name="connsiteX15" fmla="*/ 0 w 12192000"/>
              <a:gd name="connsiteY15" fmla="*/ 36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36000" y="36000"/>
                </a:moveTo>
                <a:lnTo>
                  <a:pt x="36000" y="6822000"/>
                </a:lnTo>
                <a:lnTo>
                  <a:pt x="12156000" y="6822000"/>
                </a:lnTo>
                <a:lnTo>
                  <a:pt x="12156000" y="36000"/>
                </a:lnTo>
                <a:close/>
                <a:moveTo>
                  <a:pt x="0" y="0"/>
                </a:moveTo>
                <a:lnTo>
                  <a:pt x="36000" y="0"/>
                </a:lnTo>
                <a:lnTo>
                  <a:pt x="12156000" y="0"/>
                </a:lnTo>
                <a:lnTo>
                  <a:pt x="12192000" y="0"/>
                </a:lnTo>
                <a:lnTo>
                  <a:pt x="12192000" y="36000"/>
                </a:lnTo>
                <a:lnTo>
                  <a:pt x="12192000" y="6822000"/>
                </a:lnTo>
                <a:lnTo>
                  <a:pt x="12192000" y="6858000"/>
                </a:lnTo>
                <a:lnTo>
                  <a:pt x="12156000" y="6858000"/>
                </a:lnTo>
                <a:lnTo>
                  <a:pt x="36000" y="6858000"/>
                </a:lnTo>
                <a:lnTo>
                  <a:pt x="0" y="6858000"/>
                </a:lnTo>
                <a:lnTo>
                  <a:pt x="0" y="6822000"/>
                </a:lnTo>
                <a:lnTo>
                  <a:pt x="0" y="36000"/>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2328103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9878410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79973260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with Subtitl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EDE35ADD-8A62-4F35-950B-EA0CC678DE64}"/>
              </a:ext>
            </a:extLst>
          </p:cNvPr>
          <p:cNvSpPr/>
          <p:nvPr userDrawn="1"/>
        </p:nvSpPr>
        <p:spPr>
          <a:xfrm>
            <a:off x="8266176" y="4754880"/>
            <a:ext cx="274320" cy="292608"/>
          </a:xfrm>
          <a:prstGeom prst="ellipse">
            <a:avLst/>
          </a:prstGeom>
          <a:noFill/>
          <a:ln>
            <a:noFill/>
          </a:ln>
        </p:spPr>
        <p:txBody>
          <a:bodyPr vert="horz" lIns="72000" tIns="180000" rIns="180000" bIns="0" rtlCol="0" anchor="t">
            <a:noAutofit/>
          </a:bodyPr>
          <a:lstStyle/>
          <a:p>
            <a:pPr algn="r">
              <a:lnSpc>
                <a:spcPts val="4700"/>
              </a:lnSpc>
              <a:spcBef>
                <a:spcPct val="0"/>
              </a:spcBef>
            </a:pPr>
            <a:endParaRPr lang="en-US" sz="4500" noProof="0" dirty="0">
              <a:solidFill>
                <a:schemeClr val="bg1"/>
              </a:solidFill>
              <a:latin typeface="Rockwell" panose="02060603020205020403" pitchFamily="18" charset="0"/>
              <a:ea typeface="+mj-ea"/>
              <a:cs typeface="+mj-cs"/>
            </a:endParaRPr>
          </a:p>
        </p:txBody>
      </p:sp>
      <p:sp>
        <p:nvSpPr>
          <p:cNvPr id="5" name="Subtitle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0" y="1008000"/>
            <a:ext cx="11339513" cy="360000"/>
          </a:xfrm>
        </p:spPr>
        <p:txBody>
          <a:bodyPr/>
          <a:lstStyle>
            <a:lvl1pPr marL="0" indent="0">
              <a:buNone/>
              <a:defRPr>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6387D291-05F0-4DD7-A728-945B6C9F2382}"/>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6" name="Title 5">
            <a:extLst>
              <a:ext uri="{FF2B5EF4-FFF2-40B4-BE49-F238E27FC236}">
                <a16:creationId xmlns:a16="http://schemas.microsoft.com/office/drawing/2014/main" id="{61A6105F-5309-4A56-AAF2-8D4A0477F00A}"/>
              </a:ext>
            </a:extLst>
          </p:cNvPr>
          <p:cNvSpPr>
            <a:spLocks noGrp="1"/>
          </p:cNvSpPr>
          <p:nvPr>
            <p:ph type="title"/>
          </p:nvPr>
        </p:nvSpPr>
        <p:spPr/>
        <p:txBody>
          <a:bodyPr/>
          <a:lstStyle/>
          <a:p>
            <a:r>
              <a:rPr lang="en-US" noProof="0"/>
              <a:t>Click to edit Master title style</a:t>
            </a:r>
          </a:p>
        </p:txBody>
      </p:sp>
      <p:sp>
        <p:nvSpPr>
          <p:cNvPr id="7" name="Content Placeholder 2">
            <a:extLst>
              <a:ext uri="{FF2B5EF4-FFF2-40B4-BE49-F238E27FC236}">
                <a16:creationId xmlns:a16="http://schemas.microsoft.com/office/drawing/2014/main" id="{67DBAC9A-28A2-405B-8B7E-9BE425F51354}"/>
              </a:ext>
            </a:extLst>
          </p:cNvPr>
          <p:cNvSpPr>
            <a:spLocks noGrp="1"/>
          </p:cNvSpPr>
          <p:nvPr>
            <p:ph idx="34"/>
          </p:nvPr>
        </p:nvSpPr>
        <p:spPr>
          <a:xfrm>
            <a:off x="431999" y="1512000"/>
            <a:ext cx="11339999" cy="4377523"/>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238599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Charts Page">
    <p:spTree>
      <p:nvGrpSpPr>
        <p:cNvPr id="1" name=""/>
        <p:cNvGrpSpPr/>
        <p:nvPr/>
      </p:nvGrpSpPr>
      <p:grpSpPr>
        <a:xfrm>
          <a:off x="0" y="0"/>
          <a:ext cx="0" cy="0"/>
          <a:chOff x="0" y="0"/>
          <a:chExt cx="0" cy="0"/>
        </a:xfrm>
      </p:grpSpPr>
      <p:sp>
        <p:nvSpPr>
          <p:cNvPr id="123" name="Shape 123"/>
          <p:cNvSpPr>
            <a:spLocks noGrp="1"/>
          </p:cNvSpPr>
          <p:nvPr>
            <p:ph type="title"/>
          </p:nvPr>
        </p:nvSpPr>
        <p:spPr>
          <a:xfrm>
            <a:off x="644327" y="408980"/>
            <a:ext cx="7804547" cy="776883"/>
          </a:xfrm>
          <a:prstGeom prst="rect">
            <a:avLst/>
          </a:prstGeom>
        </p:spPr>
        <p:txBody>
          <a:bodyPr/>
          <a:lstStyle/>
          <a:p>
            <a:r>
              <a:t>Title Text</a:t>
            </a:r>
          </a:p>
        </p:txBody>
      </p:sp>
      <p:sp>
        <p:nvSpPr>
          <p:cNvPr id="126" name="Shape 126"/>
          <p:cNvSpPr>
            <a:spLocks noGrp="1"/>
          </p:cNvSpPr>
          <p:nvPr>
            <p:ph type="sldNum" sz="quarter" idx="2"/>
          </p:nvPr>
        </p:nvSpPr>
        <p:spPr>
          <a:xfrm>
            <a:off x="5952475" y="6505277"/>
            <a:ext cx="298158" cy="328935"/>
          </a:xfrm>
          <a:prstGeom prst="rect">
            <a:avLst/>
          </a:prstGeom>
        </p:spPr>
        <p:txBody>
          <a:bodyPr/>
          <a:lstStyle>
            <a:lvl1pPr>
              <a:defRPr baseline="0">
                <a:solidFill>
                  <a:schemeClr val="bg1"/>
                </a:solidFill>
              </a:defRPr>
            </a:lvl1pPr>
          </a:lstStyle>
          <a:p>
            <a:fld id="{86CB4B4D-7CA3-9044-876B-883B54F8677D}" type="slidenum">
              <a:rPr lang="uk-UA" smtClean="0">
                <a:solidFill>
                  <a:srgbClr val="FFFFFF"/>
                </a:solidFill>
              </a:rPr>
              <a:pPr/>
              <a:t>‹#›</a:t>
            </a:fld>
            <a:endParaRPr lang="uk-UA" dirty="0">
              <a:solidFill>
                <a:srgbClr val="FFFFFF"/>
              </a:solidFill>
            </a:endParaRPr>
          </a:p>
        </p:txBody>
      </p:sp>
    </p:spTree>
    <p:extLst>
      <p:ext uri="{BB962C8B-B14F-4D97-AF65-F5344CB8AC3E}">
        <p14:creationId xmlns:p14="http://schemas.microsoft.com/office/powerpoint/2010/main" val="3096592142"/>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hank You Slide">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837F9836-5B23-424D-8C60-AC02A8512A4B}"/>
              </a:ext>
            </a:extLst>
          </p:cNvPr>
          <p:cNvSpPr>
            <a:spLocks noGrp="1"/>
          </p:cNvSpPr>
          <p:nvPr>
            <p:ph type="pic" sz="quarter" idx="13" hasCustomPrompt="1"/>
          </p:nvPr>
        </p:nvSpPr>
        <p:spPr>
          <a:xfrm>
            <a:off x="144000" y="144000"/>
            <a:ext cx="11905200" cy="6570000"/>
          </a:xfrm>
          <a:noFill/>
        </p:spPr>
        <p:txBody>
          <a:bodyPr lIns="1764000" rIns="0" anchor="ctr"/>
          <a:lstStyle>
            <a:lvl1pPr marL="0" indent="0" algn="l">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7415412" y="360000"/>
            <a:ext cx="4416588" cy="4716572"/>
          </a:xfrm>
          <a:solidFill>
            <a:schemeClr val="accent4"/>
          </a:solidFill>
        </p:spPr>
        <p:txBody>
          <a:bodyPr lIns="72000" rIns="180000" bIns="180000" anchor="b"/>
          <a:lstStyle>
            <a:lvl1pPr algn="r">
              <a:lnSpc>
                <a:spcPts val="4700"/>
              </a:lnSpc>
              <a:defRPr sz="4500">
                <a:solidFill>
                  <a:schemeClr val="bg1"/>
                </a:solidFill>
              </a:defRPr>
            </a:lvl1pPr>
          </a:lstStyle>
          <a:p>
            <a:r>
              <a:rPr lang="en-US" noProof="0"/>
              <a:t>Thank You</a:t>
            </a:r>
          </a:p>
        </p:txBody>
      </p:sp>
      <p:sp>
        <p:nvSpPr>
          <p:cNvPr id="3" name="Text Placeholder 5">
            <a:extLst>
              <a:ext uri="{FF2B5EF4-FFF2-40B4-BE49-F238E27FC236}">
                <a16:creationId xmlns:a16="http://schemas.microsoft.com/office/drawing/2014/main" id="{C9980B88-3F4A-4688-9ED0-17EF37E62D93}"/>
              </a:ext>
            </a:extLst>
          </p:cNvPr>
          <p:cNvSpPr>
            <a:spLocks noGrp="1"/>
          </p:cNvSpPr>
          <p:nvPr>
            <p:ph type="subTitle" idx="1" hasCustomPrompt="1"/>
          </p:nvPr>
        </p:nvSpPr>
        <p:spPr>
          <a:xfrm>
            <a:off x="7415413" y="5076572"/>
            <a:ext cx="4416587" cy="1421429"/>
          </a:xfrm>
          <a:solidFill>
            <a:schemeClr val="accent4">
              <a:lumMod val="20000"/>
              <a:lumOff val="80000"/>
              <a:alpha val="80000"/>
            </a:schemeClr>
          </a:solidFill>
          <a:ln>
            <a:solidFill>
              <a:schemeClr val="accent4"/>
            </a:solidFill>
          </a:ln>
        </p:spPr>
        <p:txBody>
          <a:bodyPr tIns="144000" rIns="468000"/>
          <a:lstStyle>
            <a:lvl1pPr marL="0" indent="0" algn="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a:t>
            </a:r>
          </a:p>
        </p:txBody>
      </p:sp>
      <p:sp>
        <p:nvSpPr>
          <p:cNvPr id="20" name="Text Placeholder 6">
            <a:extLst>
              <a:ext uri="{FF2B5EF4-FFF2-40B4-BE49-F238E27FC236}">
                <a16:creationId xmlns:a16="http://schemas.microsoft.com/office/drawing/2014/main" id="{CEB7A85F-8707-4B62-B299-F53931B8617A}"/>
              </a:ext>
            </a:extLst>
          </p:cNvPr>
          <p:cNvSpPr>
            <a:spLocks noGrp="1"/>
          </p:cNvSpPr>
          <p:nvPr>
            <p:ph type="body" sz="quarter" idx="16" hasCustomPrompt="1"/>
          </p:nvPr>
        </p:nvSpPr>
        <p:spPr>
          <a:xfrm>
            <a:off x="7948708" y="5540135"/>
            <a:ext cx="3396887" cy="196707"/>
          </a:xfrm>
        </p:spPr>
        <p:txBody>
          <a:bodyPr/>
          <a:lstStyle>
            <a:lvl1pPr marL="0" indent="0" algn="r">
              <a:buNone/>
              <a:defRPr sz="1400">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Phone Number</a:t>
            </a:r>
          </a:p>
        </p:txBody>
      </p:sp>
      <p:sp>
        <p:nvSpPr>
          <p:cNvPr id="21" name="Text Placeholder 7">
            <a:extLst>
              <a:ext uri="{FF2B5EF4-FFF2-40B4-BE49-F238E27FC236}">
                <a16:creationId xmlns:a16="http://schemas.microsoft.com/office/drawing/2014/main" id="{BA4C7E3C-7C17-46E9-928A-D3D505EEAAE5}"/>
              </a:ext>
            </a:extLst>
          </p:cNvPr>
          <p:cNvSpPr>
            <a:spLocks noGrp="1"/>
          </p:cNvSpPr>
          <p:nvPr>
            <p:ph type="body" sz="quarter" idx="17" hasCustomPrompt="1"/>
          </p:nvPr>
        </p:nvSpPr>
        <p:spPr>
          <a:xfrm>
            <a:off x="7948708" y="5809779"/>
            <a:ext cx="3396887" cy="196707"/>
          </a:xfrm>
        </p:spPr>
        <p:txBody>
          <a:bodyPr/>
          <a:lstStyle>
            <a:lvl1pPr marL="0" indent="0" algn="r">
              <a:buNone/>
              <a:defRPr sz="1400">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Email or Social Media Handle</a:t>
            </a:r>
          </a:p>
        </p:txBody>
      </p:sp>
      <p:sp>
        <p:nvSpPr>
          <p:cNvPr id="22" name="Text Placeholder 8">
            <a:extLst>
              <a:ext uri="{FF2B5EF4-FFF2-40B4-BE49-F238E27FC236}">
                <a16:creationId xmlns:a16="http://schemas.microsoft.com/office/drawing/2014/main" id="{6ADD6EB2-7D8E-4991-87A6-02723731EBE1}"/>
              </a:ext>
            </a:extLst>
          </p:cNvPr>
          <p:cNvSpPr>
            <a:spLocks noGrp="1"/>
          </p:cNvSpPr>
          <p:nvPr>
            <p:ph type="body" sz="quarter" idx="18" hasCustomPrompt="1"/>
          </p:nvPr>
        </p:nvSpPr>
        <p:spPr>
          <a:xfrm>
            <a:off x="7948708" y="6079423"/>
            <a:ext cx="3396887" cy="196707"/>
          </a:xfrm>
        </p:spPr>
        <p:txBody>
          <a:bodyPr/>
          <a:lstStyle>
            <a:lvl1pPr marL="0" indent="0" algn="r">
              <a:buNone/>
              <a:defRPr sz="1400">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Company Website</a:t>
            </a:r>
          </a:p>
        </p:txBody>
      </p:sp>
      <p:sp>
        <p:nvSpPr>
          <p:cNvPr id="7" name="Rectangle 6">
            <a:extLst>
              <a:ext uri="{FF2B5EF4-FFF2-40B4-BE49-F238E27FC236}">
                <a16:creationId xmlns:a16="http://schemas.microsoft.com/office/drawing/2014/main" id="{DBE77267-9F51-4226-989C-ED57465596ED}"/>
              </a:ext>
            </a:extLst>
          </p:cNvPr>
          <p:cNvSpPr/>
          <p:nvPr userDrawn="1"/>
        </p:nvSpPr>
        <p:spPr>
          <a:xfrm>
            <a:off x="0" y="6714000"/>
            <a:ext cx="12192000" cy="144000"/>
          </a:xfrm>
          <a:prstGeom prst="rect">
            <a:avLst/>
          </a:prstGeom>
          <a:gradFill>
            <a:gsLst>
              <a:gs pos="0">
                <a:schemeClr val="accent1">
                  <a:lumMod val="75000"/>
                </a:schemeClr>
              </a:gs>
              <a:gs pos="21000">
                <a:schemeClr val="tx1">
                  <a:lumMod val="75000"/>
                  <a:lumOff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0A2CC678-341F-44F8-AE2E-A6C84D75C56A}"/>
              </a:ext>
            </a:extLst>
          </p:cNvPr>
          <p:cNvSpPr/>
          <p:nvPr userDrawn="1"/>
        </p:nvSpPr>
        <p:spPr>
          <a:xfrm>
            <a:off x="0" y="0"/>
            <a:ext cx="12192000" cy="144000"/>
          </a:xfrm>
          <a:prstGeom prst="rect">
            <a:avLst/>
          </a:prstGeom>
          <a:gradFill>
            <a:gsLst>
              <a:gs pos="0">
                <a:schemeClr val="accent1">
                  <a:lumMod val="75000"/>
                </a:schemeClr>
              </a:gs>
              <a:gs pos="72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A87A001A-FE8B-41CE-AC81-69D4A2339087}"/>
              </a:ext>
            </a:extLst>
          </p:cNvPr>
          <p:cNvSpPr/>
          <p:nvPr userDrawn="1"/>
        </p:nvSpPr>
        <p:spPr>
          <a:xfrm>
            <a:off x="0" y="92074"/>
            <a:ext cx="144000" cy="6629401"/>
          </a:xfrm>
          <a:prstGeom prst="rect">
            <a:avLst/>
          </a:prstGeom>
          <a:gradFill>
            <a:gsLst>
              <a:gs pos="0">
                <a:schemeClr val="accent1">
                  <a:lumMod val="75000"/>
                </a:schemeClr>
              </a:gs>
              <a:gs pos="72000">
                <a:schemeClr val="tx1">
                  <a:lumMod val="75000"/>
                  <a:lumOff val="2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Rectangle 11">
            <a:extLst>
              <a:ext uri="{FF2B5EF4-FFF2-40B4-BE49-F238E27FC236}">
                <a16:creationId xmlns:a16="http://schemas.microsoft.com/office/drawing/2014/main" id="{CB1416AC-94BD-4442-B771-E1ACAA70367E}"/>
              </a:ext>
            </a:extLst>
          </p:cNvPr>
          <p:cNvSpPr/>
          <p:nvPr userDrawn="1"/>
        </p:nvSpPr>
        <p:spPr>
          <a:xfrm>
            <a:off x="12048000" y="92074"/>
            <a:ext cx="144000" cy="6629401"/>
          </a:xfrm>
          <a:prstGeom prst="rect">
            <a:avLst/>
          </a:prstGeom>
          <a:gradFill>
            <a:gsLst>
              <a:gs pos="0">
                <a:schemeClr val="accent1">
                  <a:lumMod val="75000"/>
                </a:schemeClr>
              </a:gs>
              <a:gs pos="72000">
                <a:schemeClr val="tx1">
                  <a:lumMod val="75000"/>
                  <a:lumOff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Freeform: Shape 12">
            <a:extLst>
              <a:ext uri="{FF2B5EF4-FFF2-40B4-BE49-F238E27FC236}">
                <a16:creationId xmlns:a16="http://schemas.microsoft.com/office/drawing/2014/main" id="{BDB31DC4-A207-4A23-8E7A-40D0ECD04FDD}"/>
              </a:ext>
            </a:extLst>
          </p:cNvPr>
          <p:cNvSpPr/>
          <p:nvPr userDrawn="1"/>
        </p:nvSpPr>
        <p:spPr>
          <a:xfrm>
            <a:off x="0" y="0"/>
            <a:ext cx="12192000" cy="6858000"/>
          </a:xfrm>
          <a:custGeom>
            <a:avLst/>
            <a:gdLst>
              <a:gd name="connsiteX0" fmla="*/ 36000 w 12192000"/>
              <a:gd name="connsiteY0" fmla="*/ 36000 h 6858000"/>
              <a:gd name="connsiteX1" fmla="*/ 36000 w 12192000"/>
              <a:gd name="connsiteY1" fmla="*/ 6822000 h 6858000"/>
              <a:gd name="connsiteX2" fmla="*/ 12156000 w 12192000"/>
              <a:gd name="connsiteY2" fmla="*/ 6822000 h 6858000"/>
              <a:gd name="connsiteX3" fmla="*/ 12156000 w 12192000"/>
              <a:gd name="connsiteY3" fmla="*/ 36000 h 6858000"/>
              <a:gd name="connsiteX4" fmla="*/ 0 w 12192000"/>
              <a:gd name="connsiteY4" fmla="*/ 0 h 6858000"/>
              <a:gd name="connsiteX5" fmla="*/ 36000 w 12192000"/>
              <a:gd name="connsiteY5" fmla="*/ 0 h 6858000"/>
              <a:gd name="connsiteX6" fmla="*/ 12156000 w 12192000"/>
              <a:gd name="connsiteY6" fmla="*/ 0 h 6858000"/>
              <a:gd name="connsiteX7" fmla="*/ 12192000 w 12192000"/>
              <a:gd name="connsiteY7" fmla="*/ 0 h 6858000"/>
              <a:gd name="connsiteX8" fmla="*/ 12192000 w 12192000"/>
              <a:gd name="connsiteY8" fmla="*/ 36000 h 6858000"/>
              <a:gd name="connsiteX9" fmla="*/ 12192000 w 12192000"/>
              <a:gd name="connsiteY9" fmla="*/ 6822000 h 6858000"/>
              <a:gd name="connsiteX10" fmla="*/ 12192000 w 12192000"/>
              <a:gd name="connsiteY10" fmla="*/ 6858000 h 6858000"/>
              <a:gd name="connsiteX11" fmla="*/ 12156000 w 12192000"/>
              <a:gd name="connsiteY11" fmla="*/ 6858000 h 6858000"/>
              <a:gd name="connsiteX12" fmla="*/ 36000 w 12192000"/>
              <a:gd name="connsiteY12" fmla="*/ 6858000 h 6858000"/>
              <a:gd name="connsiteX13" fmla="*/ 0 w 12192000"/>
              <a:gd name="connsiteY13" fmla="*/ 6858000 h 6858000"/>
              <a:gd name="connsiteX14" fmla="*/ 0 w 12192000"/>
              <a:gd name="connsiteY14" fmla="*/ 6822000 h 6858000"/>
              <a:gd name="connsiteX15" fmla="*/ 0 w 12192000"/>
              <a:gd name="connsiteY15" fmla="*/ 36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36000" y="36000"/>
                </a:moveTo>
                <a:lnTo>
                  <a:pt x="36000" y="6822000"/>
                </a:lnTo>
                <a:lnTo>
                  <a:pt x="12156000" y="6822000"/>
                </a:lnTo>
                <a:lnTo>
                  <a:pt x="12156000" y="36000"/>
                </a:lnTo>
                <a:close/>
                <a:moveTo>
                  <a:pt x="0" y="0"/>
                </a:moveTo>
                <a:lnTo>
                  <a:pt x="36000" y="0"/>
                </a:lnTo>
                <a:lnTo>
                  <a:pt x="12156000" y="0"/>
                </a:lnTo>
                <a:lnTo>
                  <a:pt x="12192000" y="0"/>
                </a:lnTo>
                <a:lnTo>
                  <a:pt x="12192000" y="36000"/>
                </a:lnTo>
                <a:lnTo>
                  <a:pt x="12192000" y="6822000"/>
                </a:lnTo>
                <a:lnTo>
                  <a:pt x="12192000" y="6858000"/>
                </a:lnTo>
                <a:lnTo>
                  <a:pt x="12156000" y="6858000"/>
                </a:lnTo>
                <a:lnTo>
                  <a:pt x="36000" y="6858000"/>
                </a:lnTo>
                <a:lnTo>
                  <a:pt x="0" y="6858000"/>
                </a:lnTo>
                <a:lnTo>
                  <a:pt x="0" y="6822000"/>
                </a:lnTo>
                <a:lnTo>
                  <a:pt x="0" y="36000"/>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3" name="Text Placeholder 6">
            <a:extLst>
              <a:ext uri="{FF2B5EF4-FFF2-40B4-BE49-F238E27FC236}">
                <a16:creationId xmlns:a16="http://schemas.microsoft.com/office/drawing/2014/main" id="{94054031-2BEC-4DA9-90C3-616D2D61AB85}"/>
              </a:ext>
            </a:extLst>
          </p:cNvPr>
          <p:cNvSpPr>
            <a:spLocks noGrp="1"/>
          </p:cNvSpPr>
          <p:nvPr>
            <p:ph type="body" sz="quarter" idx="19" hasCustomPrompt="1"/>
          </p:nvPr>
        </p:nvSpPr>
        <p:spPr>
          <a:xfrm>
            <a:off x="7943550" y="5233270"/>
            <a:ext cx="3396887" cy="196707"/>
          </a:xfrm>
        </p:spPr>
        <p:txBody>
          <a:bodyPr/>
          <a:lstStyle>
            <a:lvl1pPr marL="0" indent="0" algn="r">
              <a:buNone/>
              <a:defRPr sz="1800">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Full Name</a:t>
            </a:r>
          </a:p>
        </p:txBody>
      </p:sp>
    </p:spTree>
    <p:extLst>
      <p:ext uri="{BB962C8B-B14F-4D97-AF65-F5344CB8AC3E}">
        <p14:creationId xmlns:p14="http://schemas.microsoft.com/office/powerpoint/2010/main" val="20062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1AB7A8BA-0531-4A37-BB60-9E1CA4764B40}"/>
              </a:ext>
            </a:extLst>
          </p:cNvPr>
          <p:cNvSpPr/>
          <p:nvPr userDrawn="1"/>
        </p:nvSpPr>
        <p:spPr>
          <a:xfrm>
            <a:off x="1450848" y="653845"/>
            <a:ext cx="2657856" cy="2450592"/>
          </a:xfrm>
          <a:prstGeom prst="ellipse">
            <a:avLst/>
          </a:prstGeom>
          <a:noFill/>
          <a:ln>
            <a:noFill/>
          </a:ln>
        </p:spPr>
        <p:txBody>
          <a:bodyPr vert="horz" lIns="72000" tIns="180000" rIns="180000" bIns="0" rtlCol="0" anchor="t">
            <a:noAutofit/>
          </a:bodyPr>
          <a:lstStyle/>
          <a:p>
            <a:pPr algn="r">
              <a:lnSpc>
                <a:spcPts val="4700"/>
              </a:lnSpc>
              <a:spcBef>
                <a:spcPct val="0"/>
              </a:spcBef>
            </a:pPr>
            <a:endParaRPr lang="en-US" sz="4500" noProof="0" dirty="0">
              <a:solidFill>
                <a:schemeClr val="bg1"/>
              </a:solidFill>
              <a:latin typeface="Rockwell" panose="02060603020205020403" pitchFamily="18" charset="0"/>
              <a:ea typeface="+mj-ea"/>
              <a:cs typeface="+mj-cs"/>
            </a:endParaRP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943600" y="2438399"/>
            <a:ext cx="5385600" cy="3044399"/>
          </a:xfrm>
          <a:solidFill>
            <a:schemeClr val="accent4"/>
          </a:solidFill>
        </p:spPr>
        <p:txBody>
          <a:bodyPr lIns="72000" tIns="180000" rIns="180000" bIns="0" anchor="t"/>
          <a:lstStyle>
            <a:lvl1pPr algn="r">
              <a:lnSpc>
                <a:spcPts val="4700"/>
              </a:lnSpc>
              <a:defRPr sz="4500">
                <a:solidFill>
                  <a:schemeClr val="bg1"/>
                </a:solidFill>
              </a:defRPr>
            </a:lvl1pPr>
          </a:lstStyle>
          <a:p>
            <a:r>
              <a:rPr lang="en-US" noProof="0"/>
              <a:t>Click to edit segue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8248971" y="4479264"/>
            <a:ext cx="2851629" cy="749534"/>
          </a:xfrm>
          <a:solidFill>
            <a:schemeClr val="tx1">
              <a:alpha val="80000"/>
            </a:schemeClr>
          </a:solidFill>
          <a:ln>
            <a:solidFill>
              <a:schemeClr val="bg1">
                <a:lumMod val="75000"/>
              </a:schemeClr>
            </a:solidFill>
          </a:ln>
        </p:spPr>
        <p:txBody>
          <a:bodyPr tIns="144000" rIns="180000"/>
          <a:lstStyle>
            <a:lvl1pPr marL="0" indent="0" algn="r">
              <a:buNone/>
              <a:defRPr sz="1800">
                <a:solidFill>
                  <a:schemeClr val="bg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Tree>
    <p:extLst>
      <p:ext uri="{BB962C8B-B14F-4D97-AF65-F5344CB8AC3E}">
        <p14:creationId xmlns:p14="http://schemas.microsoft.com/office/powerpoint/2010/main" val="1026815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Photo 1">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FE842FA8-E742-4FD8-BFA1-7B8A13828E76}"/>
              </a:ext>
            </a:extLst>
          </p:cNvPr>
          <p:cNvSpPr/>
          <p:nvPr userDrawn="1"/>
        </p:nvSpPr>
        <p:spPr>
          <a:xfrm>
            <a:off x="8418576" y="4907280"/>
            <a:ext cx="274320" cy="292608"/>
          </a:xfrm>
          <a:prstGeom prst="ellipse">
            <a:avLst/>
          </a:prstGeom>
          <a:noFill/>
          <a:ln>
            <a:noFill/>
          </a:ln>
        </p:spPr>
        <p:txBody>
          <a:bodyPr vert="horz" lIns="72000" tIns="180000" rIns="180000" bIns="0" rtlCol="0" anchor="t">
            <a:noAutofit/>
          </a:bodyPr>
          <a:lstStyle/>
          <a:p>
            <a:pPr algn="r">
              <a:lnSpc>
                <a:spcPts val="4700"/>
              </a:lnSpc>
              <a:spcBef>
                <a:spcPct val="0"/>
              </a:spcBef>
            </a:pPr>
            <a:endParaRPr lang="en-US" sz="4500" noProof="0" dirty="0">
              <a:solidFill>
                <a:schemeClr val="bg1"/>
              </a:solidFill>
              <a:latin typeface="Rockwell" panose="02060603020205020403" pitchFamily="18" charset="0"/>
              <a:ea typeface="+mj-ea"/>
              <a:cs typeface="+mj-cs"/>
            </a:endParaRPr>
          </a:p>
        </p:txBody>
      </p:sp>
      <p:sp>
        <p:nvSpPr>
          <p:cNvPr id="8" name="Oval 7">
            <a:extLst>
              <a:ext uri="{FF2B5EF4-FFF2-40B4-BE49-F238E27FC236}">
                <a16:creationId xmlns:a16="http://schemas.microsoft.com/office/drawing/2014/main" id="{23F5D8CC-DBBC-4E65-A552-C98514F1E2F9}"/>
              </a:ext>
            </a:extLst>
          </p:cNvPr>
          <p:cNvSpPr/>
          <p:nvPr userDrawn="1"/>
        </p:nvSpPr>
        <p:spPr>
          <a:xfrm>
            <a:off x="8266176" y="4754880"/>
            <a:ext cx="274320" cy="292608"/>
          </a:xfrm>
          <a:prstGeom prst="ellipse">
            <a:avLst/>
          </a:prstGeom>
          <a:noFill/>
          <a:ln>
            <a:noFill/>
          </a:ln>
        </p:spPr>
        <p:txBody>
          <a:bodyPr vert="horz" lIns="72000" tIns="180000" rIns="180000" bIns="0" rtlCol="0" anchor="t">
            <a:noAutofit/>
          </a:bodyPr>
          <a:lstStyle/>
          <a:p>
            <a:pPr algn="r">
              <a:lnSpc>
                <a:spcPts val="4700"/>
              </a:lnSpc>
              <a:spcBef>
                <a:spcPct val="0"/>
              </a:spcBef>
            </a:pPr>
            <a:endParaRPr lang="en-US" sz="4500" noProof="0" dirty="0">
              <a:solidFill>
                <a:schemeClr val="bg1"/>
              </a:solidFill>
              <a:latin typeface="Rockwell" panose="02060603020205020403" pitchFamily="18" charset="0"/>
              <a:ea typeface="+mj-ea"/>
              <a:cs typeface="+mj-cs"/>
            </a:endParaRP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7493000" y="2438399"/>
            <a:ext cx="3836200" cy="3044399"/>
          </a:xfr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18900000" scaled="1"/>
            <a:tileRect/>
          </a:gradFill>
        </p:spPr>
        <p:txBody>
          <a:bodyPr lIns="432000" tIns="432000" rIns="72000" bIns="1188000" anchor="t"/>
          <a:lstStyle>
            <a:lvl1pPr algn="l">
              <a:lnSpc>
                <a:spcPts val="4700"/>
              </a:lnSpc>
              <a:defRPr sz="4500">
                <a:solidFill>
                  <a:schemeClr val="bg1"/>
                </a:solidFill>
              </a:defRPr>
            </a:lvl1pPr>
          </a:lstStyle>
          <a:p>
            <a:r>
              <a:rPr lang="en-US" noProof="0"/>
              <a:t>Slide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7747000" y="4465176"/>
            <a:ext cx="3372329" cy="774934"/>
          </a:xfrm>
          <a:solidFill>
            <a:schemeClr val="tx1">
              <a:alpha val="80000"/>
            </a:schemeClr>
          </a:solidFill>
          <a:ln>
            <a:solidFill>
              <a:schemeClr val="bg1">
                <a:lumMod val="75000"/>
              </a:schemeClr>
            </a:solidFill>
          </a:ln>
        </p:spPr>
        <p:txBody>
          <a:bodyPr lIns="180000" tIns="144000" rIns="0"/>
          <a:lstStyle>
            <a:lvl1pPr marL="0" indent="0" algn="l">
              <a:buNone/>
              <a:defRPr sz="1800">
                <a:solidFill>
                  <a:schemeClr val="bg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12" name="Content Placeholder 2">
            <a:extLst>
              <a:ext uri="{FF2B5EF4-FFF2-40B4-BE49-F238E27FC236}">
                <a16:creationId xmlns:a16="http://schemas.microsoft.com/office/drawing/2014/main" id="{23D3924F-A5EC-4141-A191-1A110C406AF7}"/>
              </a:ext>
            </a:extLst>
          </p:cNvPr>
          <p:cNvSpPr>
            <a:spLocks noGrp="1"/>
          </p:cNvSpPr>
          <p:nvPr>
            <p:ph sz="half" idx="15"/>
          </p:nvPr>
        </p:nvSpPr>
        <p:spPr>
          <a:xfrm>
            <a:off x="432000" y="2438399"/>
            <a:ext cx="5472000" cy="3044400"/>
          </a:xfrm>
        </p:spPr>
        <p:txBody>
          <a:bodyPr anchor="b"/>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Tree>
    <p:extLst>
      <p:ext uri="{BB962C8B-B14F-4D97-AF65-F5344CB8AC3E}">
        <p14:creationId xmlns:p14="http://schemas.microsoft.com/office/powerpoint/2010/main" val="457081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Photo 2">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34827DBE-7690-48BE-8673-ABB67E101D80}"/>
              </a:ext>
            </a:extLst>
          </p:cNvPr>
          <p:cNvSpPr/>
          <p:nvPr userDrawn="1"/>
        </p:nvSpPr>
        <p:spPr>
          <a:xfrm>
            <a:off x="8266176" y="4754880"/>
            <a:ext cx="274320" cy="292608"/>
          </a:xfrm>
          <a:prstGeom prst="ellipse">
            <a:avLst/>
          </a:prstGeom>
          <a:noFill/>
          <a:ln>
            <a:noFill/>
          </a:ln>
        </p:spPr>
        <p:txBody>
          <a:bodyPr vert="horz" lIns="72000" tIns="180000" rIns="180000" bIns="0" rtlCol="0" anchor="t">
            <a:noAutofit/>
          </a:bodyPr>
          <a:lstStyle/>
          <a:p>
            <a:pPr algn="r">
              <a:lnSpc>
                <a:spcPts val="4700"/>
              </a:lnSpc>
              <a:spcBef>
                <a:spcPct val="0"/>
              </a:spcBef>
            </a:pPr>
            <a:endParaRPr lang="en-US" sz="4500" noProof="0" dirty="0">
              <a:solidFill>
                <a:schemeClr val="bg1"/>
              </a:solidFill>
              <a:latin typeface="Rockwell" panose="02060603020205020403" pitchFamily="18" charset="0"/>
              <a:ea typeface="+mj-ea"/>
              <a:cs typeface="+mj-cs"/>
            </a:endParaRPr>
          </a:p>
        </p:txBody>
      </p:sp>
      <p:sp>
        <p:nvSpPr>
          <p:cNvPr id="12" name="Content Placeholder 2">
            <a:extLst>
              <a:ext uri="{FF2B5EF4-FFF2-40B4-BE49-F238E27FC236}">
                <a16:creationId xmlns:a16="http://schemas.microsoft.com/office/drawing/2014/main" id="{23D3924F-A5EC-4141-A191-1A110C406AF7}"/>
              </a:ext>
            </a:extLst>
          </p:cNvPr>
          <p:cNvSpPr>
            <a:spLocks noGrp="1"/>
          </p:cNvSpPr>
          <p:nvPr>
            <p:ph sz="half" idx="15"/>
          </p:nvPr>
        </p:nvSpPr>
        <p:spPr>
          <a:xfrm>
            <a:off x="6096000" y="3263899"/>
            <a:ext cx="5472000" cy="2442088"/>
          </a:xfrm>
        </p:spPr>
        <p:txBody>
          <a:bodyPr anchor="b"/>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4D8B2323-066D-4AC1-9FC8-A06D7E8B5818}"/>
              </a:ext>
            </a:extLst>
          </p:cNvPr>
          <p:cNvSpPr>
            <a:spLocks noGrp="1"/>
          </p:cNvSpPr>
          <p:nvPr>
            <p:ph type="sldNum" sz="quarter" idx="14"/>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8" name="Title 1">
            <a:extLst>
              <a:ext uri="{FF2B5EF4-FFF2-40B4-BE49-F238E27FC236}">
                <a16:creationId xmlns:a16="http://schemas.microsoft.com/office/drawing/2014/main" id="{F30A9B71-A789-4057-B729-15D78CF34E05}"/>
              </a:ext>
            </a:extLst>
          </p:cNvPr>
          <p:cNvSpPr>
            <a:spLocks noGrp="1"/>
          </p:cNvSpPr>
          <p:nvPr>
            <p:ph type="ctrTitle" hasCustomPrompt="1"/>
          </p:nvPr>
        </p:nvSpPr>
        <p:spPr>
          <a:xfrm>
            <a:off x="355601" y="3263898"/>
            <a:ext cx="4840085" cy="1626013"/>
          </a:xfrm>
          <a:gradFill>
            <a:gsLst>
              <a:gs pos="0">
                <a:schemeClr val="tx1">
                  <a:lumMod val="75000"/>
                  <a:lumOff val="25000"/>
                  <a:alpha val="70000"/>
                </a:schemeClr>
              </a:gs>
              <a:gs pos="80000">
                <a:schemeClr val="tx1"/>
              </a:gs>
            </a:gsLst>
            <a:lin ang="3600000" scaled="0"/>
          </a:gradFill>
        </p:spPr>
        <p:txBody>
          <a:bodyPr lIns="72000" rIns="180000" bIns="180000" anchor="b"/>
          <a:lstStyle>
            <a:lvl1pPr algn="r">
              <a:lnSpc>
                <a:spcPts val="4700"/>
              </a:lnSpc>
              <a:defRPr sz="4500">
                <a:solidFill>
                  <a:schemeClr val="bg1"/>
                </a:solidFill>
              </a:defRPr>
            </a:lvl1pPr>
          </a:lstStyle>
          <a:p>
            <a:r>
              <a:rPr lang="en-US" noProof="0"/>
              <a:t>Slide Title</a:t>
            </a:r>
          </a:p>
        </p:txBody>
      </p:sp>
      <p:sp>
        <p:nvSpPr>
          <p:cNvPr id="11" name="Subtitle 2">
            <a:extLst>
              <a:ext uri="{FF2B5EF4-FFF2-40B4-BE49-F238E27FC236}">
                <a16:creationId xmlns:a16="http://schemas.microsoft.com/office/drawing/2014/main" id="{499E1708-B7A6-4D6F-9968-5398B335FA88}"/>
              </a:ext>
            </a:extLst>
          </p:cNvPr>
          <p:cNvSpPr>
            <a:spLocks noGrp="1"/>
          </p:cNvSpPr>
          <p:nvPr>
            <p:ph type="subTitle" idx="1"/>
          </p:nvPr>
        </p:nvSpPr>
        <p:spPr>
          <a:xfrm>
            <a:off x="355601" y="4889912"/>
            <a:ext cx="4840085" cy="816075"/>
          </a:xfrm>
          <a:solidFill>
            <a:schemeClr val="tx1">
              <a:alpha val="80000"/>
            </a:schemeClr>
          </a:solidFill>
          <a:ln>
            <a:solidFill>
              <a:schemeClr val="accent4"/>
            </a:solidFill>
          </a:ln>
        </p:spPr>
        <p:txBody>
          <a:bodyPr tIns="144000" rIns="180000"/>
          <a:lstStyle>
            <a:lvl1pPr marL="0" indent="0" algn="r">
              <a:buNone/>
              <a:defRPr sz="1800">
                <a:solidFill>
                  <a:schemeClr val="bg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27752911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with Subtitle">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a:lstStyle>
            <a:lvl1pPr marL="0" indent="0">
              <a:buNone/>
              <a:defRPr>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mparison Left Placeholder 1">
            <a:extLst>
              <a:ext uri="{FF2B5EF4-FFF2-40B4-BE49-F238E27FC236}">
                <a16:creationId xmlns:a16="http://schemas.microsoft.com/office/drawing/2014/main" id="{9322B50D-6A7D-41C6-BA57-613BC231DF36}"/>
              </a:ext>
            </a:extLst>
          </p:cNvPr>
          <p:cNvSpPr>
            <a:spLocks noGrp="1"/>
          </p:cNvSpPr>
          <p:nvPr>
            <p:ph type="body" idx="1"/>
          </p:nvPr>
        </p:nvSpPr>
        <p:spPr>
          <a:xfrm>
            <a:off x="432000" y="1515834"/>
            <a:ext cx="5472000" cy="360000"/>
          </a:xfrm>
        </p:spPr>
        <p:txBody>
          <a:bodyPr anchor="t"/>
          <a:lstStyle>
            <a:lvl1pPr marL="0" indent="0">
              <a:buNone/>
              <a:defRPr sz="2400" b="0">
                <a:solidFill>
                  <a:schemeClr val="bg1">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2">
            <a:extLst>
              <a:ext uri="{FF2B5EF4-FFF2-40B4-BE49-F238E27FC236}">
                <a16:creationId xmlns:a16="http://schemas.microsoft.com/office/drawing/2014/main" id="{9FD584DA-F775-47B8-A1D7-6556AD5FCBD2}"/>
              </a:ext>
            </a:extLst>
          </p:cNvPr>
          <p:cNvSpPr>
            <a:spLocks noGrp="1"/>
          </p:cNvSpPr>
          <p:nvPr>
            <p:ph sz="half" idx="2"/>
          </p:nvPr>
        </p:nvSpPr>
        <p:spPr>
          <a:xfrm>
            <a:off x="432000" y="2023668"/>
            <a:ext cx="5472000" cy="4168332"/>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mparison Left Placeholder 2">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1516359"/>
            <a:ext cx="5472000" cy="358775"/>
          </a:xfrm>
        </p:spPr>
        <p:txBody>
          <a:bodyPr/>
          <a:lstStyle>
            <a:lvl1pPr marL="0" indent="0">
              <a:buNone/>
              <a:defRPr sz="2400" b="0">
                <a:solidFill>
                  <a:schemeClr val="bg1">
                    <a:lumMod val="75000"/>
                  </a:schemeClr>
                </a:solidFill>
                <a:latin typeface="+mj-lt"/>
              </a:defRPr>
            </a:lvl1pPr>
          </a:lstStyle>
          <a:p>
            <a:pPr lvl="0"/>
            <a:r>
              <a:rPr lang="en-US" noProof="0"/>
              <a:t>Click to edit Master text styles</a:t>
            </a:r>
          </a:p>
        </p:txBody>
      </p:sp>
      <p:sp>
        <p:nvSpPr>
          <p:cNvPr id="8" name="Text Placeholder 4">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2020359"/>
            <a:ext cx="5472113" cy="4170891"/>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8E8FD215-79E5-48E4-95DB-2C5E5A1F8E8F}"/>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7" name="Title 6">
            <a:extLst>
              <a:ext uri="{FF2B5EF4-FFF2-40B4-BE49-F238E27FC236}">
                <a16:creationId xmlns:a16="http://schemas.microsoft.com/office/drawing/2014/main" id="{DF905B34-4C18-4A8D-8167-57B7BF03DE14}"/>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2509955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FDA3C530-12F9-48FC-BC5E-D34BDC504BC6}"/>
              </a:ext>
            </a:extLst>
          </p:cNvPr>
          <p:cNvSpPr>
            <a:spLocks noGrp="1"/>
          </p:cNvSpPr>
          <p:nvPr>
            <p:ph type="pic" sz="quarter" idx="16" hasCustomPrompt="1"/>
          </p:nvPr>
        </p:nvSpPr>
        <p:spPr>
          <a:xfrm>
            <a:off x="144000" y="143999"/>
            <a:ext cx="11905200" cy="6047999"/>
          </a:xfrm>
          <a:noFill/>
        </p:spPr>
        <p:txBody>
          <a:bodyPr lIns="0" rIns="0"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64900" y="4910452"/>
            <a:ext cx="4101900" cy="773546"/>
          </a:xfrm>
          <a:solidFill>
            <a:schemeClr val="bg1">
              <a:lumMod val="95000"/>
            </a:schemeClr>
          </a:solidFill>
        </p:spPr>
        <p:txBody>
          <a:bodyPr lIns="180000" tIns="72000" rIns="180000" anchor="t"/>
          <a:lstStyle>
            <a:lvl1pPr marL="0" indent="0">
              <a:buNone/>
              <a:defRPr>
                <a:solidFill>
                  <a:schemeClr val="tx1"/>
                </a:solidFill>
                <a:latin typeface="+mj-lt"/>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Enter your caption</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2" name="Slide Number Placeholder 1">
            <a:extLst>
              <a:ext uri="{FF2B5EF4-FFF2-40B4-BE49-F238E27FC236}">
                <a16:creationId xmlns:a16="http://schemas.microsoft.com/office/drawing/2014/main" id="{3EC14527-4DF5-4A98-AE66-C80F3B8E6D2E}"/>
              </a:ext>
            </a:extLst>
          </p:cNvPr>
          <p:cNvSpPr>
            <a:spLocks noGrp="1"/>
          </p:cNvSpPr>
          <p:nvPr>
            <p:ph type="sldNum" sz="quarter" idx="15"/>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5" name="Title 4">
            <a:extLst>
              <a:ext uri="{FF2B5EF4-FFF2-40B4-BE49-F238E27FC236}">
                <a16:creationId xmlns:a16="http://schemas.microsoft.com/office/drawing/2014/main" id="{AB05C513-FBE3-4BA7-9084-69899356E59F}"/>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1987784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sto MT" panose="02040603050505030304" pitchFamily="18"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3200">
                <a:latin typeface="Calisto MT" panose="02040603050505030304" pitchFamily="18" charset="0"/>
              </a:defRPr>
            </a:lvl1pPr>
            <a:lvl2pPr>
              <a:defRPr sz="3200">
                <a:latin typeface="Calisto MT" panose="02040603050505030304" pitchFamily="18" charset="0"/>
              </a:defRPr>
            </a:lvl2pPr>
            <a:lvl3pPr>
              <a:defRPr sz="3200">
                <a:latin typeface="Calisto MT" panose="02040603050505030304" pitchFamily="18" charset="0"/>
              </a:defRPr>
            </a:lvl3pPr>
            <a:lvl4pPr>
              <a:defRPr sz="3200">
                <a:latin typeface="Calisto MT" panose="02040603050505030304" pitchFamily="18" charset="0"/>
              </a:defRPr>
            </a:lvl4pPr>
            <a:lvl5pPr>
              <a:defRPr sz="3200">
                <a:latin typeface="Calisto MT" panose="020406030505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41739762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456F629-658F-4B7E-A1D1-2522EA76B0DD}"/>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6" name="Title 5">
            <a:extLst>
              <a:ext uri="{FF2B5EF4-FFF2-40B4-BE49-F238E27FC236}">
                <a16:creationId xmlns:a16="http://schemas.microsoft.com/office/drawing/2014/main" id="{35380A33-49FB-43FC-B60E-34A2E555638E}"/>
              </a:ext>
            </a:extLst>
          </p:cNvPr>
          <p:cNvSpPr>
            <a:spLocks noGrp="1"/>
          </p:cNvSpPr>
          <p:nvPr>
            <p:ph type="title"/>
          </p:nvPr>
        </p:nvSpPr>
        <p:spPr/>
        <p:txBody>
          <a:bodyPr/>
          <a:lstStyle/>
          <a:p>
            <a:r>
              <a:rPr lang="en-US" noProof="0"/>
              <a:t>Click to edit Master title style</a:t>
            </a:r>
          </a:p>
        </p:txBody>
      </p:sp>
      <p:sp>
        <p:nvSpPr>
          <p:cNvPr id="8" name="Content Placeholder 2">
            <a:extLst>
              <a:ext uri="{FF2B5EF4-FFF2-40B4-BE49-F238E27FC236}">
                <a16:creationId xmlns:a16="http://schemas.microsoft.com/office/drawing/2014/main" id="{D0F16635-76F3-45F7-9385-A99504D2B901}"/>
              </a:ext>
            </a:extLst>
          </p:cNvPr>
          <p:cNvSpPr>
            <a:spLocks noGrp="1"/>
          </p:cNvSpPr>
          <p:nvPr>
            <p:ph idx="34"/>
          </p:nvPr>
        </p:nvSpPr>
        <p:spPr>
          <a:xfrm>
            <a:off x="431999" y="1008000"/>
            <a:ext cx="11339999" cy="4881523"/>
          </a:xfrm>
        </p:spPr>
        <p:txBody>
          <a:bodyPr/>
          <a:lstStyle>
            <a:lvl1pPr>
              <a:defRPr sz="2400">
                <a:solidFill>
                  <a:schemeClr val="bg1">
                    <a:lumMod val="75000"/>
                  </a:schemeClr>
                </a:solidFill>
                <a:latin typeface="+mj-lt"/>
              </a:defRPr>
            </a:lvl1pPr>
            <a:lvl2pPr>
              <a:defRPr sz="2400">
                <a:solidFill>
                  <a:schemeClr val="bg1">
                    <a:lumMod val="75000"/>
                  </a:schemeClr>
                </a:solidFill>
                <a:latin typeface="+mj-lt"/>
              </a:defRPr>
            </a:lvl2pPr>
            <a:lvl3pPr>
              <a:defRPr sz="2400">
                <a:solidFill>
                  <a:schemeClr val="bg1">
                    <a:lumMod val="75000"/>
                  </a:schemeClr>
                </a:solidFill>
                <a:latin typeface="+mj-lt"/>
              </a:defRPr>
            </a:lvl3pPr>
            <a:lvl4pPr>
              <a:defRPr sz="2400">
                <a:solidFill>
                  <a:schemeClr val="bg1">
                    <a:lumMod val="75000"/>
                  </a:schemeClr>
                </a:solidFill>
                <a:latin typeface="+mj-lt"/>
              </a:defRPr>
            </a:lvl4pPr>
            <a:lvl5pPr>
              <a:defRPr sz="2400">
                <a:solidFill>
                  <a:schemeClr val="bg1">
                    <a:lumMod val="75000"/>
                  </a:schemeClr>
                </a:solidFill>
                <a:latin typeface="+mj-lt"/>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1734501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F449EF3-C757-4F43-906C-DE0FF6262B2F}"/>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8" name="Title 7">
            <a:extLst>
              <a:ext uri="{FF2B5EF4-FFF2-40B4-BE49-F238E27FC236}">
                <a16:creationId xmlns:a16="http://schemas.microsoft.com/office/drawing/2014/main" id="{216924A5-8BD5-4AC6-84B9-2F1A4AFCF252}"/>
              </a:ext>
            </a:extLst>
          </p:cNvPr>
          <p:cNvSpPr>
            <a:spLocks noGrp="1"/>
          </p:cNvSpPr>
          <p:nvPr>
            <p:ph type="title"/>
          </p:nvPr>
        </p:nvSpPr>
        <p:spPr/>
        <p:txBody>
          <a:bodyPr/>
          <a:lstStyle/>
          <a:p>
            <a:r>
              <a:rPr lang="en-US" noProof="0"/>
              <a:t>Click to edit Master title style</a:t>
            </a:r>
          </a:p>
        </p:txBody>
      </p:sp>
      <p:sp>
        <p:nvSpPr>
          <p:cNvPr id="9" name="Content Placeholder 3">
            <a:extLst>
              <a:ext uri="{FF2B5EF4-FFF2-40B4-BE49-F238E27FC236}">
                <a16:creationId xmlns:a16="http://schemas.microsoft.com/office/drawing/2014/main" id="{70C8E421-28C0-4976-A17C-22789B6F3B18}"/>
              </a:ext>
            </a:extLst>
          </p:cNvPr>
          <p:cNvSpPr>
            <a:spLocks noGrp="1"/>
          </p:cNvSpPr>
          <p:nvPr>
            <p:ph sz="half" idx="2"/>
          </p:nvPr>
        </p:nvSpPr>
        <p:spPr>
          <a:xfrm>
            <a:off x="6172199" y="1008000"/>
            <a:ext cx="5505225" cy="5168963"/>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id="{7AFEAA85-DD59-4B9B-B080-3368277EF650}"/>
              </a:ext>
            </a:extLst>
          </p:cNvPr>
          <p:cNvSpPr>
            <a:spLocks noGrp="1"/>
          </p:cNvSpPr>
          <p:nvPr>
            <p:ph sz="half" idx="1"/>
          </p:nvPr>
        </p:nvSpPr>
        <p:spPr>
          <a:xfrm>
            <a:off x="432000" y="1008000"/>
            <a:ext cx="5587800" cy="5168963"/>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891552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F449EF3-C757-4F43-906C-DE0FF6262B2F}"/>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8" name="Title 7">
            <a:extLst>
              <a:ext uri="{FF2B5EF4-FFF2-40B4-BE49-F238E27FC236}">
                <a16:creationId xmlns:a16="http://schemas.microsoft.com/office/drawing/2014/main" id="{216924A5-8BD5-4AC6-84B9-2F1A4AFCF252}"/>
              </a:ext>
            </a:extLst>
          </p:cNvPr>
          <p:cNvSpPr>
            <a:spLocks noGrp="1"/>
          </p:cNvSpPr>
          <p:nvPr>
            <p:ph type="title"/>
          </p:nvPr>
        </p:nvSpPr>
        <p:spPr/>
        <p:txBody>
          <a:bodyPr/>
          <a:lstStyle/>
          <a:p>
            <a:r>
              <a:rPr lang="en-US" noProof="0"/>
              <a:t>Click to edit Master title style</a:t>
            </a:r>
          </a:p>
        </p:txBody>
      </p:sp>
      <p:sp>
        <p:nvSpPr>
          <p:cNvPr id="12" name="Text Placeholder 4">
            <a:extLst>
              <a:ext uri="{FF2B5EF4-FFF2-40B4-BE49-F238E27FC236}">
                <a16:creationId xmlns:a16="http://schemas.microsoft.com/office/drawing/2014/main" id="{1EAE3C73-B1A9-4A3B-8DD2-5A3492079001}"/>
              </a:ext>
            </a:extLst>
          </p:cNvPr>
          <p:cNvSpPr>
            <a:spLocks noGrp="1"/>
          </p:cNvSpPr>
          <p:nvPr>
            <p:ph type="body" sz="quarter" idx="3"/>
          </p:nvPr>
        </p:nvSpPr>
        <p:spPr>
          <a:xfrm>
            <a:off x="6172200" y="1008000"/>
            <a:ext cx="5599800" cy="823912"/>
          </a:xfrm>
        </p:spPr>
        <p:txBody>
          <a:bodyPr anchor="b"/>
          <a:lstStyle>
            <a:lvl1pPr marL="0" indent="0">
              <a:buNone/>
              <a:defRPr sz="2400" b="1">
                <a:solidFill>
                  <a:schemeClr val="bg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3" name="Content Placeholder 5">
            <a:extLst>
              <a:ext uri="{FF2B5EF4-FFF2-40B4-BE49-F238E27FC236}">
                <a16:creationId xmlns:a16="http://schemas.microsoft.com/office/drawing/2014/main" id="{53A52FEF-F917-4982-9855-43A0DF5DA66B}"/>
              </a:ext>
            </a:extLst>
          </p:cNvPr>
          <p:cNvSpPr>
            <a:spLocks noGrp="1"/>
          </p:cNvSpPr>
          <p:nvPr>
            <p:ph sz="quarter" idx="4"/>
          </p:nvPr>
        </p:nvSpPr>
        <p:spPr>
          <a:xfrm>
            <a:off x="6172200" y="1975912"/>
            <a:ext cx="5599800" cy="4213751"/>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Text Placeholder 2">
            <a:extLst>
              <a:ext uri="{FF2B5EF4-FFF2-40B4-BE49-F238E27FC236}">
                <a16:creationId xmlns:a16="http://schemas.microsoft.com/office/drawing/2014/main" id="{DC1CA8AB-B7BE-4C9F-9A0A-C849A35AA645}"/>
              </a:ext>
            </a:extLst>
          </p:cNvPr>
          <p:cNvSpPr>
            <a:spLocks noGrp="1"/>
          </p:cNvSpPr>
          <p:nvPr>
            <p:ph type="body" idx="1"/>
          </p:nvPr>
        </p:nvSpPr>
        <p:spPr>
          <a:xfrm>
            <a:off x="432000" y="1008000"/>
            <a:ext cx="5565575" cy="823912"/>
          </a:xfrm>
        </p:spPr>
        <p:txBody>
          <a:bodyPr anchor="b"/>
          <a:lstStyle>
            <a:lvl1pPr marL="0" indent="0">
              <a:buNone/>
              <a:defRPr sz="2400" b="1">
                <a:solidFill>
                  <a:schemeClr val="bg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5" name="Content Placeholder 3">
            <a:extLst>
              <a:ext uri="{FF2B5EF4-FFF2-40B4-BE49-F238E27FC236}">
                <a16:creationId xmlns:a16="http://schemas.microsoft.com/office/drawing/2014/main" id="{7B0DF164-9487-4D3F-BA7D-E273D7F5A2F5}"/>
              </a:ext>
            </a:extLst>
          </p:cNvPr>
          <p:cNvSpPr>
            <a:spLocks noGrp="1"/>
          </p:cNvSpPr>
          <p:nvPr>
            <p:ph sz="half" idx="2"/>
          </p:nvPr>
        </p:nvSpPr>
        <p:spPr>
          <a:xfrm>
            <a:off x="432000" y="1975912"/>
            <a:ext cx="5565575" cy="4213751"/>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07921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11339513" cy="360000"/>
          </a:xfrm>
        </p:spPr>
        <p:txBody>
          <a:bodyPr/>
          <a:lstStyle>
            <a:lvl1pPr marL="0" indent="0">
              <a:buNone/>
              <a:defRPr>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3600000"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6D4BCA97-F31B-451D-82F8-6E000DF2118A}"/>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0817AAC4-A657-4D75-A527-0307AFF2B17B}"/>
              </a:ext>
            </a:extLst>
          </p:cNvPr>
          <p:cNvSpPr>
            <a:spLocks noGrp="1"/>
          </p:cNvSpPr>
          <p:nvPr>
            <p:ph type="sldNum" sz="quarter" idx="15"/>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7" name="Title 6">
            <a:extLst>
              <a:ext uri="{FF2B5EF4-FFF2-40B4-BE49-F238E27FC236}">
                <a16:creationId xmlns:a16="http://schemas.microsoft.com/office/drawing/2014/main" id="{684F2FFD-7164-411A-96A5-A5211A6CAD45}"/>
              </a:ext>
            </a:extLst>
          </p:cNvPr>
          <p:cNvSpPr>
            <a:spLocks noGrp="1"/>
          </p:cNvSpPr>
          <p:nvPr>
            <p:ph type="title"/>
          </p:nvPr>
        </p:nvSpPr>
        <p:spPr/>
        <p:txBody>
          <a:bodyPr/>
          <a:lstStyle/>
          <a:p>
            <a:r>
              <a:rPr lang="en-US" noProof="0"/>
              <a:t>Click to edit Master title style</a:t>
            </a:r>
          </a:p>
        </p:txBody>
      </p:sp>
      <p:sp>
        <p:nvSpPr>
          <p:cNvPr id="10" name="Content Placeholder 2">
            <a:extLst>
              <a:ext uri="{FF2B5EF4-FFF2-40B4-BE49-F238E27FC236}">
                <a16:creationId xmlns:a16="http://schemas.microsoft.com/office/drawing/2014/main" id="{34E38C26-A932-4007-84B1-21C1D9744A76}"/>
              </a:ext>
            </a:extLst>
          </p:cNvPr>
          <p:cNvSpPr>
            <a:spLocks noGrp="1"/>
          </p:cNvSpPr>
          <p:nvPr>
            <p:ph idx="33"/>
          </p:nvPr>
        </p:nvSpPr>
        <p:spPr>
          <a:xfrm>
            <a:off x="4302000" y="1512000"/>
            <a:ext cx="3600000"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ntent Placeholder 2">
            <a:extLst>
              <a:ext uri="{FF2B5EF4-FFF2-40B4-BE49-F238E27FC236}">
                <a16:creationId xmlns:a16="http://schemas.microsoft.com/office/drawing/2014/main" id="{FA87EF18-D404-4A92-BE37-7AC9B7223D51}"/>
              </a:ext>
            </a:extLst>
          </p:cNvPr>
          <p:cNvSpPr>
            <a:spLocks noGrp="1"/>
          </p:cNvSpPr>
          <p:nvPr>
            <p:ph idx="34"/>
          </p:nvPr>
        </p:nvSpPr>
        <p:spPr>
          <a:xfrm>
            <a:off x="8172000" y="1512000"/>
            <a:ext cx="3600000"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54388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10" name="Subtitle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11339513" cy="360000"/>
          </a:xfrm>
        </p:spPr>
        <p:txBody>
          <a:bodyPr/>
          <a:lstStyle>
            <a:lvl1pPr marL="0" indent="0">
              <a:buNone/>
              <a:defRPr>
                <a:solidFill>
                  <a:schemeClr val="bg1">
                    <a:lumMod val="75000"/>
                  </a:schemeClr>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2160000"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F5B3657-F2AE-455A-BF81-1A0C2ACECD20}"/>
              </a:ext>
            </a:extLst>
          </p:cNvPr>
          <p:cNvSpPr>
            <a:spLocks noGrp="1"/>
          </p:cNvSpPr>
          <p:nvPr>
            <p:ph type="body" sz="quarter" idx="12"/>
          </p:nvPr>
        </p:nvSpPr>
        <p:spPr>
          <a:xfrm>
            <a:off x="2726412" y="1512000"/>
            <a:ext cx="2160588"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5">
            <a:extLst>
              <a:ext uri="{FF2B5EF4-FFF2-40B4-BE49-F238E27FC236}">
                <a16:creationId xmlns:a16="http://schemas.microsoft.com/office/drawing/2014/main" id="{6A983D98-E0AB-429A-9EC2-B50D4216D691}"/>
              </a:ext>
            </a:extLst>
          </p:cNvPr>
          <p:cNvSpPr>
            <a:spLocks noGrp="1"/>
          </p:cNvSpPr>
          <p:nvPr>
            <p:ph type="body" sz="quarter" idx="13"/>
          </p:nvPr>
        </p:nvSpPr>
        <p:spPr>
          <a:xfrm>
            <a:off x="5021412" y="1512000"/>
            <a:ext cx="2160588"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6">
            <a:extLst>
              <a:ext uri="{FF2B5EF4-FFF2-40B4-BE49-F238E27FC236}">
                <a16:creationId xmlns:a16="http://schemas.microsoft.com/office/drawing/2014/main" id="{755213BF-EF6D-45DC-A01B-DE6C2F23A6D2}"/>
              </a:ext>
            </a:extLst>
          </p:cNvPr>
          <p:cNvSpPr>
            <a:spLocks noGrp="1"/>
          </p:cNvSpPr>
          <p:nvPr>
            <p:ph type="body" sz="quarter" idx="14"/>
          </p:nvPr>
        </p:nvSpPr>
        <p:spPr>
          <a:xfrm>
            <a:off x="7316412" y="1507535"/>
            <a:ext cx="2160588" cy="4679250"/>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77D6BBBA-F4A3-45D4-91BC-A405FFDC7C3D}"/>
              </a:ext>
            </a:extLst>
          </p:cNvPr>
          <p:cNvSpPr>
            <a:spLocks noGrp="1"/>
          </p:cNvSpPr>
          <p:nvPr>
            <p:ph type="body" sz="quarter" idx="15"/>
          </p:nvPr>
        </p:nvSpPr>
        <p:spPr>
          <a:xfrm>
            <a:off x="9611412" y="1507535"/>
            <a:ext cx="2160588" cy="4683715"/>
          </a:xfrm>
        </p:spPr>
        <p:txBody>
          <a:bodyPr/>
          <a:lstStyle>
            <a:lvl1pPr>
              <a:defRPr>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2D09234E-176D-4BBF-9391-7B6F018C51AB}"/>
              </a:ext>
            </a:extLst>
          </p:cNvPr>
          <p:cNvSpPr>
            <a:spLocks noGrp="1"/>
          </p:cNvSpPr>
          <p:nvPr>
            <p:ph type="ftr" sz="quarter" idx="16"/>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ED8B3FD9-234A-4B72-9A91-D7DD23D39CDC}"/>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7" name="Title 6">
            <a:extLst>
              <a:ext uri="{FF2B5EF4-FFF2-40B4-BE49-F238E27FC236}">
                <a16:creationId xmlns:a16="http://schemas.microsoft.com/office/drawing/2014/main" id="{1FDBADDA-AF39-45A0-BBAB-A87608C0A8EB}"/>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9748372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BE77267-9F51-4226-989C-ED57465596ED}"/>
              </a:ext>
            </a:extLst>
          </p:cNvPr>
          <p:cNvSpPr/>
          <p:nvPr userDrawn="1"/>
        </p:nvSpPr>
        <p:spPr>
          <a:xfrm>
            <a:off x="0" y="6714000"/>
            <a:ext cx="12192000" cy="144000"/>
          </a:xfrm>
          <a:prstGeom prst="rect">
            <a:avLst/>
          </a:prstGeom>
          <a:gradFill>
            <a:gsLst>
              <a:gs pos="0">
                <a:schemeClr val="accent1">
                  <a:lumMod val="75000"/>
                </a:schemeClr>
              </a:gs>
              <a:gs pos="21000">
                <a:schemeClr val="tx1">
                  <a:lumMod val="75000"/>
                  <a:lumOff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0A2CC678-341F-44F8-AE2E-A6C84D75C56A}"/>
              </a:ext>
            </a:extLst>
          </p:cNvPr>
          <p:cNvSpPr/>
          <p:nvPr userDrawn="1"/>
        </p:nvSpPr>
        <p:spPr>
          <a:xfrm>
            <a:off x="0" y="20074"/>
            <a:ext cx="12192000" cy="144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A87A001A-FE8B-41CE-AC81-69D4A2339087}"/>
              </a:ext>
            </a:extLst>
          </p:cNvPr>
          <p:cNvSpPr/>
          <p:nvPr userDrawn="1"/>
        </p:nvSpPr>
        <p:spPr>
          <a:xfrm>
            <a:off x="0" y="92074"/>
            <a:ext cx="144000" cy="6629401"/>
          </a:xfrm>
          <a:prstGeom prst="rect">
            <a:avLst/>
          </a:prstGeom>
          <a:gradFill>
            <a:gsLst>
              <a:gs pos="0">
                <a:schemeClr val="accent1">
                  <a:lumMod val="75000"/>
                </a:schemeClr>
              </a:gs>
              <a:gs pos="72000">
                <a:schemeClr val="tx1">
                  <a:lumMod val="75000"/>
                  <a:lumOff val="2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Rectangle 11">
            <a:extLst>
              <a:ext uri="{FF2B5EF4-FFF2-40B4-BE49-F238E27FC236}">
                <a16:creationId xmlns:a16="http://schemas.microsoft.com/office/drawing/2014/main" id="{CB1416AC-94BD-4442-B771-E1ACAA70367E}"/>
              </a:ext>
            </a:extLst>
          </p:cNvPr>
          <p:cNvSpPr/>
          <p:nvPr userDrawn="1"/>
        </p:nvSpPr>
        <p:spPr>
          <a:xfrm>
            <a:off x="12048000" y="92074"/>
            <a:ext cx="144000" cy="6629401"/>
          </a:xfrm>
          <a:prstGeom prst="rect">
            <a:avLst/>
          </a:prstGeom>
          <a:gradFill>
            <a:gsLst>
              <a:gs pos="0">
                <a:schemeClr val="accent1">
                  <a:lumMod val="75000"/>
                </a:schemeClr>
              </a:gs>
              <a:gs pos="72000">
                <a:schemeClr val="tx1">
                  <a:lumMod val="75000"/>
                  <a:lumOff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Freeform: Shape 12">
            <a:extLst>
              <a:ext uri="{FF2B5EF4-FFF2-40B4-BE49-F238E27FC236}">
                <a16:creationId xmlns:a16="http://schemas.microsoft.com/office/drawing/2014/main" id="{BDB31DC4-A207-4A23-8E7A-40D0ECD04FDD}"/>
              </a:ext>
            </a:extLst>
          </p:cNvPr>
          <p:cNvSpPr/>
          <p:nvPr userDrawn="1"/>
        </p:nvSpPr>
        <p:spPr>
          <a:xfrm>
            <a:off x="0" y="0"/>
            <a:ext cx="12192000" cy="6858000"/>
          </a:xfrm>
          <a:custGeom>
            <a:avLst/>
            <a:gdLst>
              <a:gd name="connsiteX0" fmla="*/ 36000 w 12192000"/>
              <a:gd name="connsiteY0" fmla="*/ 36000 h 6858000"/>
              <a:gd name="connsiteX1" fmla="*/ 36000 w 12192000"/>
              <a:gd name="connsiteY1" fmla="*/ 6822000 h 6858000"/>
              <a:gd name="connsiteX2" fmla="*/ 12156000 w 12192000"/>
              <a:gd name="connsiteY2" fmla="*/ 6822000 h 6858000"/>
              <a:gd name="connsiteX3" fmla="*/ 12156000 w 12192000"/>
              <a:gd name="connsiteY3" fmla="*/ 36000 h 6858000"/>
              <a:gd name="connsiteX4" fmla="*/ 0 w 12192000"/>
              <a:gd name="connsiteY4" fmla="*/ 0 h 6858000"/>
              <a:gd name="connsiteX5" fmla="*/ 36000 w 12192000"/>
              <a:gd name="connsiteY5" fmla="*/ 0 h 6858000"/>
              <a:gd name="connsiteX6" fmla="*/ 12156000 w 12192000"/>
              <a:gd name="connsiteY6" fmla="*/ 0 h 6858000"/>
              <a:gd name="connsiteX7" fmla="*/ 12192000 w 12192000"/>
              <a:gd name="connsiteY7" fmla="*/ 0 h 6858000"/>
              <a:gd name="connsiteX8" fmla="*/ 12192000 w 12192000"/>
              <a:gd name="connsiteY8" fmla="*/ 36000 h 6858000"/>
              <a:gd name="connsiteX9" fmla="*/ 12192000 w 12192000"/>
              <a:gd name="connsiteY9" fmla="*/ 6822000 h 6858000"/>
              <a:gd name="connsiteX10" fmla="*/ 12192000 w 12192000"/>
              <a:gd name="connsiteY10" fmla="*/ 6858000 h 6858000"/>
              <a:gd name="connsiteX11" fmla="*/ 12156000 w 12192000"/>
              <a:gd name="connsiteY11" fmla="*/ 6858000 h 6858000"/>
              <a:gd name="connsiteX12" fmla="*/ 36000 w 12192000"/>
              <a:gd name="connsiteY12" fmla="*/ 6858000 h 6858000"/>
              <a:gd name="connsiteX13" fmla="*/ 0 w 12192000"/>
              <a:gd name="connsiteY13" fmla="*/ 6858000 h 6858000"/>
              <a:gd name="connsiteX14" fmla="*/ 0 w 12192000"/>
              <a:gd name="connsiteY14" fmla="*/ 6822000 h 6858000"/>
              <a:gd name="connsiteX15" fmla="*/ 0 w 12192000"/>
              <a:gd name="connsiteY15" fmla="*/ 36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36000" y="36000"/>
                </a:moveTo>
                <a:lnTo>
                  <a:pt x="36000" y="6822000"/>
                </a:lnTo>
                <a:lnTo>
                  <a:pt x="12156000" y="6822000"/>
                </a:lnTo>
                <a:lnTo>
                  <a:pt x="12156000" y="36000"/>
                </a:lnTo>
                <a:close/>
                <a:moveTo>
                  <a:pt x="0" y="0"/>
                </a:moveTo>
                <a:lnTo>
                  <a:pt x="36000" y="0"/>
                </a:lnTo>
                <a:lnTo>
                  <a:pt x="12156000" y="0"/>
                </a:lnTo>
                <a:lnTo>
                  <a:pt x="12192000" y="0"/>
                </a:lnTo>
                <a:lnTo>
                  <a:pt x="12192000" y="36000"/>
                </a:lnTo>
                <a:lnTo>
                  <a:pt x="12192000" y="6822000"/>
                </a:lnTo>
                <a:lnTo>
                  <a:pt x="12192000" y="6858000"/>
                </a:lnTo>
                <a:lnTo>
                  <a:pt x="12156000" y="6858000"/>
                </a:lnTo>
                <a:lnTo>
                  <a:pt x="36000" y="6858000"/>
                </a:lnTo>
                <a:lnTo>
                  <a:pt x="0" y="6858000"/>
                </a:lnTo>
                <a:lnTo>
                  <a:pt x="0" y="6822000"/>
                </a:lnTo>
                <a:lnTo>
                  <a:pt x="0" y="36000"/>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60000" y="359999"/>
            <a:ext cx="4416588" cy="5321927"/>
          </a:xfrm>
          <a:gradFill>
            <a:gsLst>
              <a:gs pos="0">
                <a:schemeClr val="tx1">
                  <a:lumMod val="75000"/>
                  <a:lumOff val="25000"/>
                  <a:alpha val="70000"/>
                </a:schemeClr>
              </a:gs>
              <a:gs pos="80000">
                <a:schemeClr val="tx1"/>
              </a:gs>
            </a:gsLst>
            <a:lin ang="3600000" scaled="0"/>
          </a:gradFill>
        </p:spPr>
        <p:txBody>
          <a:bodyPr lIns="72000" rIns="180000" bIns="180000" anchor="b"/>
          <a:lstStyle>
            <a:lvl1pPr algn="r">
              <a:lnSpc>
                <a:spcPts val="4700"/>
              </a:lnSpc>
              <a:defRPr sz="4500">
                <a:solidFill>
                  <a:schemeClr val="bg1"/>
                </a:solidFill>
              </a:defRPr>
            </a:lvl1pPr>
          </a:lstStyle>
          <a:p>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59999" y="5681926"/>
            <a:ext cx="4416587" cy="816075"/>
          </a:xfrm>
          <a:solidFill>
            <a:schemeClr val="tx1">
              <a:alpha val="80000"/>
            </a:schemeClr>
          </a:solidFill>
          <a:ln>
            <a:solidFill>
              <a:schemeClr val="accent4"/>
            </a:solidFill>
          </a:ln>
        </p:spPr>
        <p:txBody>
          <a:bodyPr tIns="144000" rIns="180000"/>
          <a:lstStyle>
            <a:lvl1pPr marL="0" indent="0" algn="r">
              <a:buNone/>
              <a:defRPr sz="1800">
                <a:solidFill>
                  <a:schemeClr val="bg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26245643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943600" y="2438399"/>
            <a:ext cx="5385600" cy="3044399"/>
          </a:xfr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8100000" scaled="1"/>
            <a:tileRect/>
          </a:gradFill>
        </p:spPr>
        <p:txBody>
          <a:bodyPr lIns="72000" tIns="180000" rIns="180000" bIns="0" anchor="t"/>
          <a:lstStyle>
            <a:lvl1pPr algn="r">
              <a:lnSpc>
                <a:spcPts val="4700"/>
              </a:lnSpc>
              <a:defRPr sz="4500">
                <a:solidFill>
                  <a:schemeClr val="bg1"/>
                </a:solidFill>
              </a:defRPr>
            </a:lvl1pPr>
          </a:lstStyle>
          <a:p>
            <a:r>
              <a:rPr lang="en-US" noProof="0" dirty="0"/>
              <a:t>Click to edit segue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8248971" y="4479264"/>
            <a:ext cx="2851629" cy="749534"/>
          </a:xfrm>
          <a:solidFill>
            <a:schemeClr val="tx1">
              <a:alpha val="80000"/>
            </a:schemeClr>
          </a:solidFill>
          <a:ln>
            <a:solidFill>
              <a:schemeClr val="bg1">
                <a:lumMod val="75000"/>
              </a:schemeClr>
            </a:solidFill>
          </a:ln>
        </p:spPr>
        <p:txBody>
          <a:bodyPr tIns="144000" rIns="180000"/>
          <a:lstStyle>
            <a:lvl1pPr marL="0" indent="0" algn="r">
              <a:buNone/>
              <a:defRPr sz="1800">
                <a:solidFill>
                  <a:schemeClr val="bg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Tree>
    <p:extLst>
      <p:ext uri="{BB962C8B-B14F-4D97-AF65-F5344CB8AC3E}">
        <p14:creationId xmlns:p14="http://schemas.microsoft.com/office/powerpoint/2010/main" val="38758493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4D8B2323-066D-4AC1-9FC8-A06D7E8B5818}"/>
              </a:ext>
            </a:extLst>
          </p:cNvPr>
          <p:cNvSpPr>
            <a:spLocks noGrp="1"/>
          </p:cNvSpPr>
          <p:nvPr>
            <p:ph type="sldNum" sz="quarter" idx="14"/>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8" name="Title 1">
            <a:extLst>
              <a:ext uri="{FF2B5EF4-FFF2-40B4-BE49-F238E27FC236}">
                <a16:creationId xmlns:a16="http://schemas.microsoft.com/office/drawing/2014/main" id="{F30A9B71-A789-4057-B729-15D78CF34E05}"/>
              </a:ext>
            </a:extLst>
          </p:cNvPr>
          <p:cNvSpPr>
            <a:spLocks noGrp="1"/>
          </p:cNvSpPr>
          <p:nvPr>
            <p:ph type="ctrTitle" hasCustomPrompt="1"/>
          </p:nvPr>
        </p:nvSpPr>
        <p:spPr>
          <a:xfrm>
            <a:off x="355601" y="3263898"/>
            <a:ext cx="4840085" cy="1626013"/>
          </a:xfrm>
          <a:gradFill>
            <a:gsLst>
              <a:gs pos="0">
                <a:schemeClr val="tx1">
                  <a:lumMod val="75000"/>
                  <a:lumOff val="25000"/>
                  <a:alpha val="70000"/>
                </a:schemeClr>
              </a:gs>
              <a:gs pos="80000">
                <a:schemeClr val="tx1"/>
              </a:gs>
            </a:gsLst>
            <a:lin ang="3600000" scaled="0"/>
          </a:gradFill>
        </p:spPr>
        <p:txBody>
          <a:bodyPr lIns="72000" rIns="180000" bIns="180000" anchor="b"/>
          <a:lstStyle>
            <a:lvl1pPr algn="r">
              <a:lnSpc>
                <a:spcPts val="4700"/>
              </a:lnSpc>
              <a:defRPr sz="4500">
                <a:solidFill>
                  <a:schemeClr val="bg1"/>
                </a:solidFill>
              </a:defRPr>
            </a:lvl1pPr>
          </a:lstStyle>
          <a:p>
            <a:r>
              <a:rPr lang="en-US" noProof="0"/>
              <a:t>Slide Title</a:t>
            </a:r>
          </a:p>
        </p:txBody>
      </p:sp>
      <p:sp>
        <p:nvSpPr>
          <p:cNvPr id="15" name="Text Placeholder 3">
            <a:extLst>
              <a:ext uri="{FF2B5EF4-FFF2-40B4-BE49-F238E27FC236}">
                <a16:creationId xmlns:a16="http://schemas.microsoft.com/office/drawing/2014/main" id="{4EF269EA-6AE9-449D-BE5A-03758EA88DDA}"/>
              </a:ext>
            </a:extLst>
          </p:cNvPr>
          <p:cNvSpPr>
            <a:spLocks noGrp="1"/>
          </p:cNvSpPr>
          <p:nvPr>
            <p:ph type="body" sz="half" idx="2"/>
          </p:nvPr>
        </p:nvSpPr>
        <p:spPr>
          <a:xfrm>
            <a:off x="355601" y="4889910"/>
            <a:ext cx="4840085" cy="816077"/>
          </a:xfrm>
          <a:solidFill>
            <a:schemeClr val="tx1">
              <a:alpha val="80000"/>
            </a:schemeClr>
          </a:solidFill>
          <a:ln>
            <a:solidFill>
              <a:schemeClr val="accent4"/>
            </a:solidFill>
          </a:ln>
        </p:spPr>
        <p:txBody>
          <a:bodyPr vert="horz" lIns="0" tIns="144000" rIns="91440" bIns="0" rtlCol="0">
            <a:noAutofit/>
          </a:bodyPr>
          <a:lstStyle>
            <a:lvl1pPr marL="0" indent="0" algn="r">
              <a:buNone/>
              <a:defRPr lang="en-US" baseline="0">
                <a:solidFill>
                  <a:schemeClr val="bg1">
                    <a:lumMod val="75000"/>
                  </a:schemeClr>
                </a:solidFill>
              </a:defRPr>
            </a:lvl1pPr>
          </a:lstStyle>
          <a:p>
            <a:pPr marL="266700" lvl="0" indent="-266700" algn="r"/>
            <a:r>
              <a:rPr lang="en-US" noProof="0"/>
              <a:t>Click to edit Master text styles</a:t>
            </a:r>
          </a:p>
        </p:txBody>
      </p:sp>
      <p:sp>
        <p:nvSpPr>
          <p:cNvPr id="16" name="Content Placeholder 2">
            <a:extLst>
              <a:ext uri="{FF2B5EF4-FFF2-40B4-BE49-F238E27FC236}">
                <a16:creationId xmlns:a16="http://schemas.microsoft.com/office/drawing/2014/main" id="{A473F491-E8FD-4CBC-84E6-5139D5161A9C}"/>
              </a:ext>
            </a:extLst>
          </p:cNvPr>
          <p:cNvSpPr>
            <a:spLocks noGrp="1"/>
          </p:cNvSpPr>
          <p:nvPr>
            <p:ph idx="1"/>
          </p:nvPr>
        </p:nvSpPr>
        <p:spPr>
          <a:xfrm>
            <a:off x="6095998" y="651641"/>
            <a:ext cx="5472001" cy="5054346"/>
          </a:xfrm>
        </p:spPr>
        <p:txBody>
          <a:bodyPr anchor="b" anchorCtr="0"/>
          <a:lstStyle>
            <a:lvl1pPr>
              <a:defRPr sz="2000">
                <a:solidFill>
                  <a:schemeClr val="bg1">
                    <a:lumMod val="75000"/>
                  </a:schemeClr>
                </a:solidFill>
              </a:defRPr>
            </a:lvl1pPr>
            <a:lvl2pPr>
              <a:defRPr sz="1800">
                <a:solidFill>
                  <a:schemeClr val="bg1">
                    <a:lumMod val="75000"/>
                  </a:schemeClr>
                </a:solidFill>
              </a:defRPr>
            </a:lvl2pPr>
            <a:lvl3pPr>
              <a:defRPr sz="1600">
                <a:solidFill>
                  <a:schemeClr val="bg1">
                    <a:lumMod val="75000"/>
                  </a:schemeClr>
                </a:solidFill>
              </a:defRPr>
            </a:lvl3pPr>
            <a:lvl4pPr>
              <a:defRPr sz="1400">
                <a:solidFill>
                  <a:schemeClr val="bg1">
                    <a:lumMod val="75000"/>
                  </a:schemeClr>
                </a:solidFill>
              </a:defRPr>
            </a:lvl4pPr>
            <a:lvl5pPr>
              <a:defRPr sz="1400">
                <a:solidFill>
                  <a:schemeClr val="bg1">
                    <a:lumMod val="75000"/>
                  </a:schemeClr>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3678833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0CB24018-690B-4552-9994-3F090E16014A}"/>
              </a:ext>
            </a:extLst>
          </p:cNvPr>
          <p:cNvSpPr>
            <a:spLocks noGrp="1"/>
          </p:cNvSpPr>
          <p:nvPr>
            <p:ph type="ftr" sz="quarter" idx="12"/>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4D8B2323-066D-4AC1-9FC8-A06D7E8B5818}"/>
              </a:ext>
            </a:extLst>
          </p:cNvPr>
          <p:cNvSpPr>
            <a:spLocks noGrp="1"/>
          </p:cNvSpPr>
          <p:nvPr>
            <p:ph type="sldNum" sz="quarter" idx="14"/>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8" name="Title 1">
            <a:extLst>
              <a:ext uri="{FF2B5EF4-FFF2-40B4-BE49-F238E27FC236}">
                <a16:creationId xmlns:a16="http://schemas.microsoft.com/office/drawing/2014/main" id="{F30A9B71-A789-4057-B729-15D78CF34E05}"/>
              </a:ext>
            </a:extLst>
          </p:cNvPr>
          <p:cNvSpPr>
            <a:spLocks noGrp="1"/>
          </p:cNvSpPr>
          <p:nvPr>
            <p:ph type="ctrTitle" hasCustomPrompt="1"/>
          </p:nvPr>
        </p:nvSpPr>
        <p:spPr>
          <a:xfrm>
            <a:off x="355601" y="3263898"/>
            <a:ext cx="4840085" cy="1626013"/>
          </a:xfrm>
          <a:gradFill>
            <a:gsLst>
              <a:gs pos="0">
                <a:schemeClr val="tx1">
                  <a:lumMod val="75000"/>
                  <a:lumOff val="25000"/>
                  <a:alpha val="70000"/>
                </a:schemeClr>
              </a:gs>
              <a:gs pos="80000">
                <a:schemeClr val="tx1"/>
              </a:gs>
            </a:gsLst>
            <a:lin ang="3600000" scaled="0"/>
          </a:gradFill>
        </p:spPr>
        <p:txBody>
          <a:bodyPr lIns="72000" rIns="180000" bIns="180000" anchor="b"/>
          <a:lstStyle>
            <a:lvl1pPr algn="r">
              <a:lnSpc>
                <a:spcPts val="4700"/>
              </a:lnSpc>
              <a:defRPr sz="4500">
                <a:solidFill>
                  <a:schemeClr val="bg1"/>
                </a:solidFill>
              </a:defRPr>
            </a:lvl1pPr>
          </a:lstStyle>
          <a:p>
            <a:r>
              <a:rPr lang="en-US" noProof="0"/>
              <a:t>Slide Title</a:t>
            </a:r>
          </a:p>
        </p:txBody>
      </p:sp>
      <p:sp>
        <p:nvSpPr>
          <p:cNvPr id="9" name="Text Placeholder 3">
            <a:extLst>
              <a:ext uri="{FF2B5EF4-FFF2-40B4-BE49-F238E27FC236}">
                <a16:creationId xmlns:a16="http://schemas.microsoft.com/office/drawing/2014/main" id="{AC12A5E3-4178-4927-9321-CCDE04B7D2A2}"/>
              </a:ext>
            </a:extLst>
          </p:cNvPr>
          <p:cNvSpPr>
            <a:spLocks noGrp="1"/>
          </p:cNvSpPr>
          <p:nvPr>
            <p:ph type="body" sz="half" idx="2"/>
          </p:nvPr>
        </p:nvSpPr>
        <p:spPr>
          <a:xfrm>
            <a:off x="355601" y="4889911"/>
            <a:ext cx="4840085" cy="816076"/>
          </a:xfrm>
          <a:solidFill>
            <a:schemeClr val="tx1">
              <a:alpha val="80000"/>
            </a:schemeClr>
          </a:solidFill>
          <a:ln>
            <a:solidFill>
              <a:schemeClr val="accent4"/>
            </a:solidFill>
          </a:ln>
        </p:spPr>
        <p:txBody>
          <a:bodyPr vert="horz" lIns="0" tIns="144000" rIns="91440" bIns="0" rtlCol="0">
            <a:noAutofit/>
          </a:bodyPr>
          <a:lstStyle>
            <a:lvl1pPr marL="0" indent="0" algn="r">
              <a:buNone/>
              <a:defRPr lang="en-US">
                <a:solidFill>
                  <a:schemeClr val="bg1">
                    <a:lumMod val="75000"/>
                  </a:schemeClr>
                </a:solidFill>
              </a:defRPr>
            </a:lvl1pPr>
          </a:lstStyle>
          <a:p>
            <a:pPr marL="266700" lvl="0" indent="-266700" algn="r"/>
            <a:r>
              <a:rPr lang="en-US" noProof="0"/>
              <a:t>Click to edit Master text styles</a:t>
            </a:r>
          </a:p>
        </p:txBody>
      </p:sp>
      <p:sp>
        <p:nvSpPr>
          <p:cNvPr id="12" name="Picture Placeholder 2">
            <a:extLst>
              <a:ext uri="{FF2B5EF4-FFF2-40B4-BE49-F238E27FC236}">
                <a16:creationId xmlns:a16="http://schemas.microsoft.com/office/drawing/2014/main" id="{73C2D913-09CE-4035-84E6-3144961151C2}"/>
              </a:ext>
            </a:extLst>
          </p:cNvPr>
          <p:cNvSpPr>
            <a:spLocks noGrp="1"/>
          </p:cNvSpPr>
          <p:nvPr>
            <p:ph type="pic" idx="1"/>
          </p:nvPr>
        </p:nvSpPr>
        <p:spPr>
          <a:xfrm>
            <a:off x="6095997" y="651641"/>
            <a:ext cx="5472002" cy="50543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26263140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6387D291-05F0-4DD7-A728-945B6C9F2382}"/>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6" name="Title 5">
            <a:extLst>
              <a:ext uri="{FF2B5EF4-FFF2-40B4-BE49-F238E27FC236}">
                <a16:creationId xmlns:a16="http://schemas.microsoft.com/office/drawing/2014/main" id="{61A6105F-5309-4A56-AAF2-8D4A0477F00A}"/>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1505855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Calisto MT" panose="02040603050505030304" pitchFamily="18" charset="0"/>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Calisto MT" panose="0204060305050503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4/19/2020</a:t>
            </a:fld>
            <a:endParaRPr lang="en-US"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3239560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6387D291-05F0-4DD7-A728-945B6C9F2382}"/>
              </a:ext>
            </a:extLst>
          </p:cNvPr>
          <p:cNvSpPr>
            <a:spLocks noGrp="1"/>
          </p:cNvSpPr>
          <p:nvPr>
            <p:ph type="sldNum" sz="quarter" idx="33"/>
          </p:nvPr>
        </p:nvSpPr>
        <p:spPr>
          <a:xfrm>
            <a:off x="11677425" y="6322399"/>
            <a:ext cx="370575" cy="365125"/>
          </a:xfrm>
          <a:prstGeom prst="rect">
            <a:avLst/>
          </a:prstGeom>
        </p:spPr>
        <p:txBody>
          <a:bodyPr/>
          <a:lstStyle/>
          <a:p>
            <a:fld id="{19B51A1E-902D-48AF-9020-955120F399B6}" type="slidenum">
              <a:rPr lang="en-US" noProof="0" smtClean="0"/>
              <a:pPr/>
              <a:t>‹#›</a:t>
            </a:fld>
            <a:endParaRPr lang="en-US" noProof="0" dirty="0"/>
          </a:p>
        </p:txBody>
      </p:sp>
      <p:sp>
        <p:nvSpPr>
          <p:cNvPr id="6" name="Title 5">
            <a:extLst>
              <a:ext uri="{FF2B5EF4-FFF2-40B4-BE49-F238E27FC236}">
                <a16:creationId xmlns:a16="http://schemas.microsoft.com/office/drawing/2014/main" id="{61A6105F-5309-4A56-AAF2-8D4A0477F00A}"/>
              </a:ext>
            </a:extLst>
          </p:cNvPr>
          <p:cNvSpPr>
            <a:spLocks noGrp="1"/>
          </p:cNvSpPr>
          <p:nvPr>
            <p:ph type="title"/>
          </p:nvPr>
        </p:nvSpPr>
        <p:spPr/>
        <p:txBody>
          <a:bodyPr/>
          <a:lstStyle/>
          <a:p>
            <a:r>
              <a:rPr lang="en-US" noProof="0"/>
              <a:t>Click to edit Master title style</a:t>
            </a:r>
          </a:p>
        </p:txBody>
      </p:sp>
      <p:sp>
        <p:nvSpPr>
          <p:cNvPr id="5" name="Text Placeholder 4">
            <a:extLst>
              <a:ext uri="{FF2B5EF4-FFF2-40B4-BE49-F238E27FC236}">
                <a16:creationId xmlns:a16="http://schemas.microsoft.com/office/drawing/2014/main" id="{DF9F7BF0-5084-45F6-AF52-A3013D439469}"/>
              </a:ext>
            </a:extLst>
          </p:cNvPr>
          <p:cNvSpPr>
            <a:spLocks noGrp="1"/>
          </p:cNvSpPr>
          <p:nvPr>
            <p:ph type="body" sz="quarter" idx="34"/>
          </p:nvPr>
        </p:nvSpPr>
        <p:spPr>
          <a:xfrm>
            <a:off x="2718816" y="2673350"/>
            <a:ext cx="6754368" cy="1511300"/>
          </a:xfrm>
        </p:spPr>
        <p:txBody>
          <a:bodyPr anchor="ctr"/>
          <a:lstStyle>
            <a:lvl1pPr marL="0" indent="0" algn="ctr">
              <a:buNone/>
              <a:defRPr sz="4000"/>
            </a:lvl1pPr>
            <a:lvl2pPr marL="266700" indent="0">
              <a:buNone/>
              <a:defRPr/>
            </a:lvl2pPr>
          </a:lstStyle>
          <a:p>
            <a:pPr lvl="0"/>
            <a:r>
              <a:rPr lang="en-US" noProof="0"/>
              <a:t>Click to edit Master text styles</a:t>
            </a:r>
          </a:p>
        </p:txBody>
      </p:sp>
    </p:spTree>
    <p:extLst>
      <p:ext uri="{BB962C8B-B14F-4D97-AF65-F5344CB8AC3E}">
        <p14:creationId xmlns:p14="http://schemas.microsoft.com/office/powerpoint/2010/main" val="13954439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Bullets">
  <p:cSld name="Title Bullets">
    <p:spTree>
      <p:nvGrpSpPr>
        <p:cNvPr id="1" name="Shape 70"/>
        <p:cNvGrpSpPr/>
        <p:nvPr/>
      </p:nvGrpSpPr>
      <p:grpSpPr>
        <a:xfrm>
          <a:off x="0" y="0"/>
          <a:ext cx="0" cy="0"/>
          <a:chOff x="0" y="0"/>
          <a:chExt cx="0" cy="0"/>
        </a:xfrm>
      </p:grpSpPr>
      <p:sp>
        <p:nvSpPr>
          <p:cNvPr id="71" name="Google Shape;71;p10"/>
          <p:cNvSpPr txBox="1">
            <a:spLocks noGrp="1"/>
          </p:cNvSpPr>
          <p:nvPr>
            <p:ph type="title"/>
          </p:nvPr>
        </p:nvSpPr>
        <p:spPr>
          <a:xfrm>
            <a:off x="631626" y="401836"/>
            <a:ext cx="11043047" cy="776884"/>
          </a:xfrm>
          <a:prstGeom prst="rect">
            <a:avLst/>
          </a:prstGeom>
          <a:noFill/>
          <a:ln>
            <a:noFill/>
          </a:ln>
        </p:spPr>
        <p:txBody>
          <a:bodyPr spcFirstLastPara="1" wrap="square" lIns="71425" tIns="71425" rIns="71425" bIns="71425" anchor="t" anchorCtr="0"/>
          <a:lstStyle>
            <a:lvl1pPr lvl="0" algn="l">
              <a:lnSpc>
                <a:spcPct val="100000"/>
              </a:lnSpc>
              <a:spcBef>
                <a:spcPts val="0"/>
              </a:spcBef>
              <a:spcAft>
                <a:spcPts val="0"/>
              </a:spcAft>
              <a:buClr>
                <a:schemeClr val="dk1"/>
              </a:buClr>
              <a:buSzPts val="1800"/>
              <a:buNone/>
              <a:defRPr>
                <a:latin typeface="Semplicita Pro Semibold" panose="02000000000000000000" pitchFamily="50" charset="0"/>
              </a:defRPr>
            </a:lvl1pPr>
            <a:lvl2pPr lvl="1" algn="l">
              <a:lnSpc>
                <a:spcPct val="100000"/>
              </a:lnSpc>
              <a:spcBef>
                <a:spcPts val="0"/>
              </a:spcBef>
              <a:spcAft>
                <a:spcPts val="0"/>
              </a:spcAft>
              <a:buClr>
                <a:srgbClr val="887C68"/>
              </a:buClr>
              <a:buSzPts val="1800"/>
              <a:buNone/>
              <a:defRPr/>
            </a:lvl2pPr>
            <a:lvl3pPr lvl="2" algn="l">
              <a:lnSpc>
                <a:spcPct val="100000"/>
              </a:lnSpc>
              <a:spcBef>
                <a:spcPts val="0"/>
              </a:spcBef>
              <a:spcAft>
                <a:spcPts val="0"/>
              </a:spcAft>
              <a:buClr>
                <a:srgbClr val="887C68"/>
              </a:buClr>
              <a:buSzPts val="1800"/>
              <a:buNone/>
              <a:defRPr/>
            </a:lvl3pPr>
            <a:lvl4pPr lvl="3" algn="l">
              <a:lnSpc>
                <a:spcPct val="100000"/>
              </a:lnSpc>
              <a:spcBef>
                <a:spcPts val="0"/>
              </a:spcBef>
              <a:spcAft>
                <a:spcPts val="0"/>
              </a:spcAft>
              <a:buClr>
                <a:srgbClr val="887C68"/>
              </a:buClr>
              <a:buSzPts val="1800"/>
              <a:buNone/>
              <a:defRPr/>
            </a:lvl4pPr>
            <a:lvl5pPr lvl="4" algn="l">
              <a:lnSpc>
                <a:spcPct val="100000"/>
              </a:lnSpc>
              <a:spcBef>
                <a:spcPts val="0"/>
              </a:spcBef>
              <a:spcAft>
                <a:spcPts val="0"/>
              </a:spcAft>
              <a:buClr>
                <a:srgbClr val="887C68"/>
              </a:buClr>
              <a:buSzPts val="1800"/>
              <a:buNone/>
              <a:defRPr/>
            </a:lvl5pPr>
            <a:lvl6pPr lvl="5" algn="l">
              <a:lnSpc>
                <a:spcPct val="100000"/>
              </a:lnSpc>
              <a:spcBef>
                <a:spcPts val="0"/>
              </a:spcBef>
              <a:spcAft>
                <a:spcPts val="0"/>
              </a:spcAft>
              <a:buClr>
                <a:srgbClr val="887C68"/>
              </a:buClr>
              <a:buSzPts val="1800"/>
              <a:buNone/>
              <a:defRPr/>
            </a:lvl6pPr>
            <a:lvl7pPr lvl="6" algn="l">
              <a:lnSpc>
                <a:spcPct val="100000"/>
              </a:lnSpc>
              <a:spcBef>
                <a:spcPts val="0"/>
              </a:spcBef>
              <a:spcAft>
                <a:spcPts val="0"/>
              </a:spcAft>
              <a:buClr>
                <a:srgbClr val="887C68"/>
              </a:buClr>
              <a:buSzPts val="1800"/>
              <a:buNone/>
              <a:defRPr/>
            </a:lvl7pPr>
            <a:lvl8pPr lvl="7" algn="l">
              <a:lnSpc>
                <a:spcPct val="100000"/>
              </a:lnSpc>
              <a:spcBef>
                <a:spcPts val="0"/>
              </a:spcBef>
              <a:spcAft>
                <a:spcPts val="0"/>
              </a:spcAft>
              <a:buClr>
                <a:srgbClr val="887C68"/>
              </a:buClr>
              <a:buSzPts val="1800"/>
              <a:buNone/>
              <a:defRPr/>
            </a:lvl8pPr>
            <a:lvl9pPr lvl="8" algn="l">
              <a:lnSpc>
                <a:spcPct val="100000"/>
              </a:lnSpc>
              <a:spcBef>
                <a:spcPts val="0"/>
              </a:spcBef>
              <a:spcAft>
                <a:spcPts val="0"/>
              </a:spcAft>
              <a:buClr>
                <a:srgbClr val="887C68"/>
              </a:buClr>
              <a:buSzPts val="1800"/>
              <a:buNone/>
              <a:defRPr/>
            </a:lvl9pPr>
          </a:lstStyle>
          <a:p>
            <a:endParaRPr/>
          </a:p>
        </p:txBody>
      </p:sp>
      <p:sp>
        <p:nvSpPr>
          <p:cNvPr id="73" name="Google Shape;73;p10"/>
          <p:cNvSpPr txBox="1">
            <a:spLocks noGrp="1"/>
          </p:cNvSpPr>
          <p:nvPr>
            <p:ph type="body" idx="1"/>
          </p:nvPr>
        </p:nvSpPr>
        <p:spPr>
          <a:xfrm>
            <a:off x="631825" y="1590675"/>
            <a:ext cx="9618663" cy="4398963"/>
          </a:xfrm>
          <a:prstGeom prst="rect">
            <a:avLst/>
          </a:prstGeom>
          <a:noFill/>
          <a:ln>
            <a:noFill/>
          </a:ln>
        </p:spPr>
        <p:txBody>
          <a:bodyPr spcFirstLastPara="1" wrap="square" lIns="71425" tIns="71425" rIns="71425" bIns="71425" anchor="t" anchorCtr="0"/>
          <a:lstStyle>
            <a:lvl1pPr marL="228600" lvl="0" indent="-114300" algn="l">
              <a:lnSpc>
                <a:spcPct val="100000"/>
              </a:lnSpc>
              <a:spcBef>
                <a:spcPts val="0"/>
              </a:spcBef>
              <a:spcAft>
                <a:spcPts val="1800"/>
              </a:spcAft>
              <a:buClr>
                <a:srgbClr val="3A3014"/>
              </a:buClr>
              <a:buSzPts val="1800"/>
              <a:buNone/>
              <a:defRPr sz="2000"/>
            </a:lvl1pPr>
            <a:lvl2pPr marL="457200" lvl="1" indent="-157163" algn="l">
              <a:lnSpc>
                <a:spcPct val="100000"/>
              </a:lnSpc>
              <a:spcBef>
                <a:spcPts val="2950"/>
              </a:spcBef>
              <a:spcAft>
                <a:spcPts val="0"/>
              </a:spcAft>
              <a:buSzPts val="1350"/>
              <a:buChar char="‣"/>
              <a:defRPr/>
            </a:lvl2pPr>
            <a:lvl3pPr marL="685800" lvl="2" indent="-157163" algn="l">
              <a:lnSpc>
                <a:spcPct val="100000"/>
              </a:lnSpc>
              <a:spcBef>
                <a:spcPts val="2250"/>
              </a:spcBef>
              <a:spcAft>
                <a:spcPts val="0"/>
              </a:spcAft>
              <a:buSzPts val="1350"/>
              <a:buChar char="‣"/>
              <a:defRPr/>
            </a:lvl3pPr>
            <a:lvl4pPr marL="914400" lvl="3" indent="-157163" algn="l">
              <a:lnSpc>
                <a:spcPct val="100000"/>
              </a:lnSpc>
              <a:spcBef>
                <a:spcPts val="2250"/>
              </a:spcBef>
              <a:spcAft>
                <a:spcPts val="0"/>
              </a:spcAft>
              <a:buSzPts val="1350"/>
              <a:buChar char="‣"/>
              <a:defRPr/>
            </a:lvl4pPr>
            <a:lvl5pPr marL="1143000" lvl="4" indent="-157163" algn="l">
              <a:lnSpc>
                <a:spcPct val="100000"/>
              </a:lnSpc>
              <a:spcBef>
                <a:spcPts val="2250"/>
              </a:spcBef>
              <a:spcAft>
                <a:spcPts val="0"/>
              </a:spcAft>
              <a:buSzPts val="1350"/>
              <a:buChar char="‣"/>
              <a:defRPr/>
            </a:lvl5pPr>
            <a:lvl6pPr marL="1371600" lvl="5" indent="-157163" algn="l">
              <a:lnSpc>
                <a:spcPct val="100000"/>
              </a:lnSpc>
              <a:spcBef>
                <a:spcPts val="2950"/>
              </a:spcBef>
              <a:spcAft>
                <a:spcPts val="0"/>
              </a:spcAft>
              <a:buClr>
                <a:srgbClr val="3A3014"/>
              </a:buClr>
              <a:buSzPts val="1350"/>
              <a:buChar char="•"/>
              <a:defRPr/>
            </a:lvl6pPr>
            <a:lvl7pPr marL="1600200" lvl="6" indent="-157163" algn="l">
              <a:lnSpc>
                <a:spcPct val="100000"/>
              </a:lnSpc>
              <a:spcBef>
                <a:spcPts val="2950"/>
              </a:spcBef>
              <a:spcAft>
                <a:spcPts val="0"/>
              </a:spcAft>
              <a:buClr>
                <a:srgbClr val="3A3014"/>
              </a:buClr>
              <a:buSzPts val="1350"/>
              <a:buChar char="•"/>
              <a:defRPr/>
            </a:lvl7pPr>
            <a:lvl8pPr marL="1828800" lvl="7" indent="-157163" algn="l">
              <a:lnSpc>
                <a:spcPct val="100000"/>
              </a:lnSpc>
              <a:spcBef>
                <a:spcPts val="2950"/>
              </a:spcBef>
              <a:spcAft>
                <a:spcPts val="0"/>
              </a:spcAft>
              <a:buClr>
                <a:srgbClr val="3A3014"/>
              </a:buClr>
              <a:buSzPts val="1350"/>
              <a:buChar char="•"/>
              <a:defRPr/>
            </a:lvl8pPr>
            <a:lvl9pPr marL="2057400" lvl="8" indent="-157163" algn="l">
              <a:lnSpc>
                <a:spcPct val="100000"/>
              </a:lnSpc>
              <a:spcBef>
                <a:spcPts val="2950"/>
              </a:spcBef>
              <a:spcAft>
                <a:spcPts val="0"/>
              </a:spcAft>
              <a:buClr>
                <a:srgbClr val="3A3014"/>
              </a:buClr>
              <a:buSzPts val="1350"/>
              <a:buChar char="•"/>
              <a:defRPr/>
            </a:lvl9pPr>
          </a:lstStyle>
          <a:p>
            <a:endParaRPr dirty="0"/>
          </a:p>
        </p:txBody>
      </p:sp>
    </p:spTree>
    <p:extLst>
      <p:ext uri="{BB962C8B-B14F-4D97-AF65-F5344CB8AC3E}">
        <p14:creationId xmlns:p14="http://schemas.microsoft.com/office/powerpoint/2010/main" val="3657451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sto MT" panose="02040603050505030304" pitchFamily="18"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Calisto MT" panose="02040603050505030304" pitchFamily="18" charset="0"/>
              </a:defRPr>
            </a:lvl1pPr>
            <a:lvl2pPr>
              <a:defRPr>
                <a:latin typeface="Calisto MT" panose="02040603050505030304" pitchFamily="18" charset="0"/>
              </a:defRPr>
            </a:lvl2pPr>
            <a:lvl3pPr>
              <a:defRPr>
                <a:latin typeface="Calisto MT" panose="02040603050505030304" pitchFamily="18" charset="0"/>
              </a:defRPr>
            </a:lvl3pPr>
            <a:lvl4pPr>
              <a:defRPr>
                <a:latin typeface="Calisto MT" panose="02040603050505030304" pitchFamily="18" charset="0"/>
              </a:defRPr>
            </a:lvl4pPr>
            <a:lvl5pPr>
              <a:defRPr>
                <a:latin typeface="Calisto MT" panose="020406030505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Calisto MT" panose="02040603050505030304" pitchFamily="18" charset="0"/>
              </a:defRPr>
            </a:lvl1pPr>
            <a:lvl2pPr>
              <a:defRPr>
                <a:latin typeface="Calisto MT" panose="02040603050505030304" pitchFamily="18" charset="0"/>
              </a:defRPr>
            </a:lvl2pPr>
            <a:lvl3pPr>
              <a:defRPr>
                <a:latin typeface="Calisto MT" panose="02040603050505030304" pitchFamily="18" charset="0"/>
              </a:defRPr>
            </a:lvl3pPr>
            <a:lvl4pPr>
              <a:defRPr>
                <a:latin typeface="Calisto MT" panose="02040603050505030304" pitchFamily="18" charset="0"/>
              </a:defRPr>
            </a:lvl4pPr>
            <a:lvl5pPr>
              <a:defRPr>
                <a:latin typeface="Calisto MT" panose="020406030505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3347492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8" name="Footer Placeholder 7"/>
          <p:cNvSpPr>
            <a:spLocks noGrp="1"/>
          </p:cNvSpPr>
          <p:nvPr>
            <p:ph type="ftr" sz="quarter" idx="11"/>
          </p:nvPr>
        </p:nvSpPr>
        <p:spPr/>
        <p:txBody>
          <a:bodyPr/>
          <a:lstStyle/>
          <a:p>
            <a:r>
              <a:rPr lang="en-US" noProof="0"/>
              <a:t>Add a footer</a:t>
            </a:r>
            <a:endParaRPr lang="en-US" noProof="0" dirty="0"/>
          </a:p>
        </p:txBody>
      </p:sp>
      <p:sp>
        <p:nvSpPr>
          <p:cNvPr id="9" name="Slide Number Placeholder 8"/>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269273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sto MT" panose="02040603050505030304" pitchFamily="18"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4" name="Footer Placeholder 3"/>
          <p:cNvSpPr>
            <a:spLocks noGrp="1"/>
          </p:cNvSpPr>
          <p:nvPr>
            <p:ph type="ftr" sz="quarter" idx="11"/>
          </p:nvPr>
        </p:nvSpPr>
        <p:spPr/>
        <p:txBody>
          <a:bodyPr/>
          <a:lstStyle/>
          <a:p>
            <a:r>
              <a:rPr lang="en-US" noProof="0"/>
              <a:t>Add a footer</a:t>
            </a:r>
            <a:endParaRPr lang="en-US" noProof="0" dirty="0"/>
          </a:p>
        </p:txBody>
      </p:sp>
      <p:sp>
        <p:nvSpPr>
          <p:cNvPr id="5" name="Slide Number Placeholder 4"/>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496521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4/19/2020</a:t>
            </a:fld>
            <a:endParaRPr lang="en-US" dirty="0"/>
          </a:p>
        </p:txBody>
      </p:sp>
      <p:sp>
        <p:nvSpPr>
          <p:cNvPr id="3" name="Footer Placeholder 2"/>
          <p:cNvSpPr>
            <a:spLocks noGrp="1"/>
          </p:cNvSpPr>
          <p:nvPr>
            <p:ph type="ftr" sz="quarter" idx="11"/>
          </p:nvPr>
        </p:nvSpPr>
        <p:spPr/>
        <p:txBody>
          <a:bodyPr/>
          <a:lstStyle/>
          <a:p>
            <a:r>
              <a:rPr lang="en-US" noProof="0"/>
              <a:t>Add a footer</a:t>
            </a:r>
            <a:endParaRPr lang="en-US" noProof="0" dirty="0"/>
          </a:p>
        </p:txBody>
      </p:sp>
      <p:sp>
        <p:nvSpPr>
          <p:cNvPr id="4" name="Slide Number Placeholder 3"/>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391698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4/19/2020</a:t>
            </a:fld>
            <a:endParaRPr lang="en-US"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383315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4/19/2020</a:t>
            </a:fld>
            <a:endParaRPr lang="en-US"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53764295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4/19/2020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noProof="0"/>
              <a:t>Add a footer</a:t>
            </a:r>
            <a:endParaRPr lang="en-US" noProof="0"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
        <p:nvSpPr>
          <p:cNvPr id="7" name="Freeform: Shape 17">
            <a:extLst>
              <a:ext uri="{FF2B5EF4-FFF2-40B4-BE49-F238E27FC236}">
                <a16:creationId xmlns:a16="http://schemas.microsoft.com/office/drawing/2014/main" id="{168BD16A-5998-4CCA-B0F2-62F67B639AFD}"/>
              </a:ext>
            </a:extLst>
          </p:cNvPr>
          <p:cNvSpPr/>
          <p:nvPr userDrawn="1"/>
        </p:nvSpPr>
        <p:spPr>
          <a:xfrm>
            <a:off x="0" y="-66907"/>
            <a:ext cx="12192000" cy="6858000"/>
          </a:xfrm>
          <a:custGeom>
            <a:avLst/>
            <a:gdLst>
              <a:gd name="connsiteX0" fmla="*/ 36000 w 12192000"/>
              <a:gd name="connsiteY0" fmla="*/ 36000 h 6858000"/>
              <a:gd name="connsiteX1" fmla="*/ 36000 w 12192000"/>
              <a:gd name="connsiteY1" fmla="*/ 6822000 h 6858000"/>
              <a:gd name="connsiteX2" fmla="*/ 12156000 w 12192000"/>
              <a:gd name="connsiteY2" fmla="*/ 6822000 h 6858000"/>
              <a:gd name="connsiteX3" fmla="*/ 12156000 w 12192000"/>
              <a:gd name="connsiteY3" fmla="*/ 36000 h 6858000"/>
              <a:gd name="connsiteX4" fmla="*/ 0 w 12192000"/>
              <a:gd name="connsiteY4" fmla="*/ 0 h 6858000"/>
              <a:gd name="connsiteX5" fmla="*/ 36000 w 12192000"/>
              <a:gd name="connsiteY5" fmla="*/ 0 h 6858000"/>
              <a:gd name="connsiteX6" fmla="*/ 12156000 w 12192000"/>
              <a:gd name="connsiteY6" fmla="*/ 0 h 6858000"/>
              <a:gd name="connsiteX7" fmla="*/ 12192000 w 12192000"/>
              <a:gd name="connsiteY7" fmla="*/ 0 h 6858000"/>
              <a:gd name="connsiteX8" fmla="*/ 12192000 w 12192000"/>
              <a:gd name="connsiteY8" fmla="*/ 36000 h 6858000"/>
              <a:gd name="connsiteX9" fmla="*/ 12192000 w 12192000"/>
              <a:gd name="connsiteY9" fmla="*/ 6822000 h 6858000"/>
              <a:gd name="connsiteX10" fmla="*/ 12192000 w 12192000"/>
              <a:gd name="connsiteY10" fmla="*/ 6858000 h 6858000"/>
              <a:gd name="connsiteX11" fmla="*/ 12156000 w 12192000"/>
              <a:gd name="connsiteY11" fmla="*/ 6858000 h 6858000"/>
              <a:gd name="connsiteX12" fmla="*/ 36000 w 12192000"/>
              <a:gd name="connsiteY12" fmla="*/ 6858000 h 6858000"/>
              <a:gd name="connsiteX13" fmla="*/ 0 w 12192000"/>
              <a:gd name="connsiteY13" fmla="*/ 6858000 h 6858000"/>
              <a:gd name="connsiteX14" fmla="*/ 0 w 12192000"/>
              <a:gd name="connsiteY14" fmla="*/ 6822000 h 6858000"/>
              <a:gd name="connsiteX15" fmla="*/ 0 w 12192000"/>
              <a:gd name="connsiteY15" fmla="*/ 36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36000" y="36000"/>
                </a:moveTo>
                <a:lnTo>
                  <a:pt x="36000" y="6822000"/>
                </a:lnTo>
                <a:lnTo>
                  <a:pt x="12156000" y="6822000"/>
                </a:lnTo>
                <a:lnTo>
                  <a:pt x="12156000" y="36000"/>
                </a:lnTo>
                <a:close/>
                <a:moveTo>
                  <a:pt x="0" y="0"/>
                </a:moveTo>
                <a:lnTo>
                  <a:pt x="36000" y="0"/>
                </a:lnTo>
                <a:lnTo>
                  <a:pt x="12156000" y="0"/>
                </a:lnTo>
                <a:lnTo>
                  <a:pt x="12192000" y="0"/>
                </a:lnTo>
                <a:lnTo>
                  <a:pt x="12192000" y="36000"/>
                </a:lnTo>
                <a:lnTo>
                  <a:pt x="12192000" y="6822000"/>
                </a:lnTo>
                <a:lnTo>
                  <a:pt x="12192000" y="6858000"/>
                </a:lnTo>
                <a:lnTo>
                  <a:pt x="12156000" y="6858000"/>
                </a:lnTo>
                <a:lnTo>
                  <a:pt x="36000" y="6858000"/>
                </a:lnTo>
                <a:lnTo>
                  <a:pt x="0" y="6858000"/>
                </a:lnTo>
                <a:lnTo>
                  <a:pt x="0" y="6822000"/>
                </a:lnTo>
                <a:lnTo>
                  <a:pt x="0" y="36000"/>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pic>
        <p:nvPicPr>
          <p:cNvPr id="8" name="CA_Walnuts_Logo_Color_Yell_81717_Final.png"/>
          <p:cNvPicPr>
            <a:picLocks noChangeAspect="1"/>
          </p:cNvPicPr>
          <p:nvPr userDrawn="1"/>
        </p:nvPicPr>
        <p:blipFill>
          <a:blip r:embed="rId33"/>
          <a:stretch>
            <a:fillRect/>
          </a:stretch>
        </p:blipFill>
        <p:spPr>
          <a:xfrm>
            <a:off x="10837858" y="5249124"/>
            <a:ext cx="1205788" cy="1358051"/>
          </a:xfrm>
          <a:prstGeom prst="rect">
            <a:avLst/>
          </a:prstGeom>
          <a:ln w="12700">
            <a:miter lim="400000"/>
          </a:ln>
        </p:spPr>
      </p:pic>
    </p:spTree>
    <p:extLst>
      <p:ext uri="{BB962C8B-B14F-4D97-AF65-F5344CB8AC3E}">
        <p14:creationId xmlns:p14="http://schemas.microsoft.com/office/powerpoint/2010/main" val="101917046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3" r:id="rId12"/>
    <p:sldLayoutId id="2147483724" r:id="rId13"/>
    <p:sldLayoutId id="2147483726" r:id="rId14"/>
    <p:sldLayoutId id="2147483663" r:id="rId15"/>
    <p:sldLayoutId id="2147483665" r:id="rId16"/>
    <p:sldLayoutId id="2147483666" r:id="rId17"/>
    <p:sldLayoutId id="2147483659" r:id="rId18"/>
    <p:sldLayoutId id="2147483660" r:id="rId19"/>
    <p:sldLayoutId id="2147483650" r:id="rId20"/>
    <p:sldLayoutId id="2147483652" r:id="rId21"/>
    <p:sldLayoutId id="2147483671" r:id="rId22"/>
    <p:sldLayoutId id="2147483656" r:id="rId23"/>
    <p:sldLayoutId id="2147483657" r:id="rId24"/>
    <p:sldLayoutId id="2147483667" r:id="rId25"/>
    <p:sldLayoutId id="2147483668" r:id="rId26"/>
    <p:sldLayoutId id="2147483669" r:id="rId27"/>
    <p:sldLayoutId id="2147483672" r:id="rId28"/>
    <p:sldLayoutId id="2147483654" r:id="rId29"/>
    <p:sldLayoutId id="2147483674" r:id="rId30"/>
    <p:sldLayoutId id="2147483727" r:id="rId3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Jack</a:t>
            </a:r>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69E57DC2-970A-4B3E-BB1C-7A09969E49DF}" type="slidenum">
              <a:rPr lang="en-US" smtClean="0"/>
              <a:pPr/>
              <a:t>1</a:t>
            </a:fld>
            <a:endParaRPr lang="en-US" dirty="0"/>
          </a:p>
        </p:txBody>
      </p:sp>
    </p:spTree>
    <p:extLst>
      <p:ext uri="{BB962C8B-B14F-4D97-AF65-F5344CB8AC3E}">
        <p14:creationId xmlns:p14="http://schemas.microsoft.com/office/powerpoint/2010/main" val="387370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Handler/Producer Support</a:t>
            </a:r>
          </a:p>
        </p:txBody>
      </p:sp>
      <p:sp>
        <p:nvSpPr>
          <p:cNvPr id="4" name="Content Placeholder 3"/>
          <p:cNvSpPr>
            <a:spLocks noGrp="1"/>
          </p:cNvSpPr>
          <p:nvPr>
            <p:ph idx="1"/>
          </p:nvPr>
        </p:nvSpPr>
        <p:spPr>
          <a:prstGeom prst="rect">
            <a:avLst/>
          </a:prstGeom>
        </p:spPr>
        <p:txBody>
          <a:bodyPr/>
          <a:lstStyle/>
          <a:p>
            <a:r>
              <a:rPr lang="en-US" dirty="0"/>
              <a:t>To date, the program has received wide support from the growers we have spoken with at Board, Industry and Grower meetings.</a:t>
            </a:r>
          </a:p>
        </p:txBody>
      </p:sp>
    </p:spTree>
    <p:extLst>
      <p:ext uri="{BB962C8B-B14F-4D97-AF65-F5344CB8AC3E}">
        <p14:creationId xmlns:p14="http://schemas.microsoft.com/office/powerpoint/2010/main" val="75647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0B3D2B-613A-41BE-987D-E6A1324B456D}"/>
              </a:ext>
            </a:extLst>
          </p:cNvPr>
          <p:cNvSpPr>
            <a:spLocks noGrp="1"/>
          </p:cNvSpPr>
          <p:nvPr>
            <p:ph type="title"/>
          </p:nvPr>
        </p:nvSpPr>
        <p:spPr/>
        <p:txBody>
          <a:bodyPr/>
          <a:lstStyle/>
          <a:p>
            <a:r>
              <a:rPr lang="en-US" dirty="0"/>
              <a:t>Proposed Amendment 1a</a:t>
            </a:r>
          </a:p>
        </p:txBody>
      </p:sp>
      <p:sp>
        <p:nvSpPr>
          <p:cNvPr id="4" name="Subtitle 3">
            <a:extLst>
              <a:ext uri="{FF2B5EF4-FFF2-40B4-BE49-F238E27FC236}">
                <a16:creationId xmlns:a16="http://schemas.microsoft.com/office/drawing/2014/main" id="{4772945D-CA91-4CFE-8EB7-941C7618C994}"/>
              </a:ext>
            </a:extLst>
          </p:cNvPr>
          <p:cNvSpPr>
            <a:spLocks noGrp="1"/>
          </p:cNvSpPr>
          <p:nvPr>
            <p:ph type="body" idx="1"/>
          </p:nvPr>
        </p:nvSpPr>
        <p:spPr/>
        <p:txBody>
          <a:bodyPr/>
          <a:lstStyle/>
          <a:p>
            <a:r>
              <a:rPr lang="en-US" dirty="0"/>
              <a:t>Background &amp; Justification</a:t>
            </a:r>
          </a:p>
        </p:txBody>
      </p:sp>
      <p:sp>
        <p:nvSpPr>
          <p:cNvPr id="5" name="Slide Number Placeholder 4">
            <a:extLst>
              <a:ext uri="{FF2B5EF4-FFF2-40B4-BE49-F238E27FC236}">
                <a16:creationId xmlns:a16="http://schemas.microsoft.com/office/drawing/2014/main" id="{BDD5A594-D852-43BB-B591-E9D9027253BD}"/>
              </a:ext>
            </a:extLst>
          </p:cNvPr>
          <p:cNvSpPr>
            <a:spLocks noGrp="1"/>
          </p:cNvSpPr>
          <p:nvPr>
            <p:ph type="sldNum" sz="quarter" idx="12"/>
          </p:nvPr>
        </p:nvSpPr>
        <p:spPr bwMode="grayWhite">
          <a:prstGeom prst="rect">
            <a:avLst/>
          </a:prstGeom>
        </p:spPr>
        <p:txBody>
          <a:bodyPr/>
          <a:lstStyle/>
          <a:p>
            <a:fld id="{19B51A1E-902D-48AF-9020-955120F399B6}" type="slidenum">
              <a:rPr lang="en-US" smtClean="0"/>
              <a:pPr/>
              <a:t>2</a:t>
            </a:fld>
            <a:endParaRPr lang="en-US" dirty="0"/>
          </a:p>
        </p:txBody>
      </p:sp>
    </p:spTree>
    <p:extLst>
      <p:ext uri="{BB962C8B-B14F-4D97-AF65-F5344CB8AC3E}">
        <p14:creationId xmlns:p14="http://schemas.microsoft.com/office/powerpoint/2010/main" val="2499604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a:xfrm>
            <a:off x="180303" y="365125"/>
            <a:ext cx="11825429" cy="1325563"/>
          </a:xfrm>
        </p:spPr>
        <p:txBody>
          <a:bodyPr/>
          <a:lstStyle/>
          <a:p>
            <a:r>
              <a:rPr lang="en-US" dirty="0"/>
              <a:t>Problem to be addressed - Projected Production</a:t>
            </a:r>
          </a:p>
        </p:txBody>
      </p:sp>
      <p:graphicFrame>
        <p:nvGraphicFramePr>
          <p:cNvPr id="9" name="Content Placeholder 8" descr="This slide is Problem to be addressed - Projected Production&#10;"/>
          <p:cNvGraphicFramePr>
            <a:graphicFrameLocks noGrp="1"/>
          </p:cNvGraphicFramePr>
          <p:nvPr>
            <p:ph idx="1"/>
            <p:extLst>
              <p:ext uri="{D42A27DB-BD31-4B8C-83A1-F6EECF244321}">
                <p14:modId xmlns:p14="http://schemas.microsoft.com/office/powerpoint/2010/main" val="714786934"/>
              </p:ext>
            </p:extLst>
          </p:nvPr>
        </p:nvGraphicFramePr>
        <p:xfrm>
          <a:off x="431800" y="1405466"/>
          <a:ext cx="11573933" cy="5161589"/>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89032" y="6472052"/>
            <a:ext cx="11459467" cy="553998"/>
          </a:xfrm>
          <a:prstGeom prst="rect">
            <a:avLst/>
          </a:prstGeom>
          <a:noFill/>
        </p:spPr>
        <p:txBody>
          <a:bodyPr wrap="square" rtlCol="0">
            <a:spAutoFit/>
          </a:bodyPr>
          <a:lstStyle/>
          <a:p>
            <a:r>
              <a:rPr lang="en-US" sz="1200" i="1" dirty="0"/>
              <a:t>CWB/CWC Strategic Planning - Assumes new plantings will continue strong growth through 2020, then leveling off, 2% pullout rate</a:t>
            </a:r>
          </a:p>
          <a:p>
            <a:endParaRPr lang="en-US" dirty="0"/>
          </a:p>
        </p:txBody>
      </p:sp>
    </p:spTree>
    <p:extLst>
      <p:ext uri="{BB962C8B-B14F-4D97-AF65-F5344CB8AC3E}">
        <p14:creationId xmlns:p14="http://schemas.microsoft.com/office/powerpoint/2010/main" val="2009076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Walnut Purchase Incidence</a:t>
            </a:r>
          </a:p>
        </p:txBody>
      </p:sp>
      <p:graphicFrame>
        <p:nvGraphicFramePr>
          <p:cNvPr id="2" name="Table 1"/>
          <p:cNvGraphicFramePr>
            <a:graphicFrameLocks noGrp="1"/>
          </p:cNvGraphicFramePr>
          <p:nvPr/>
        </p:nvGraphicFramePr>
        <p:xfrm>
          <a:off x="1364488" y="1783080"/>
          <a:ext cx="9398003" cy="2980944"/>
        </p:xfrm>
        <a:graphic>
          <a:graphicData uri="http://schemas.openxmlformats.org/drawingml/2006/table">
            <a:tbl>
              <a:tblPr firstRow="1" bandRow="1">
                <a:tableStyleId>{00A15C55-8517-42AA-B614-E9B94910E393}</a:tableStyleId>
              </a:tblPr>
              <a:tblGrid>
                <a:gridCol w="854364">
                  <a:extLst>
                    <a:ext uri="{9D8B030D-6E8A-4147-A177-3AD203B41FA5}">
                      <a16:colId xmlns:a16="http://schemas.microsoft.com/office/drawing/2014/main" val="20000"/>
                    </a:ext>
                  </a:extLst>
                </a:gridCol>
                <a:gridCol w="854364">
                  <a:extLst>
                    <a:ext uri="{9D8B030D-6E8A-4147-A177-3AD203B41FA5}">
                      <a16:colId xmlns:a16="http://schemas.microsoft.com/office/drawing/2014/main" val="20001"/>
                    </a:ext>
                  </a:extLst>
                </a:gridCol>
                <a:gridCol w="1047663">
                  <a:extLst>
                    <a:ext uri="{9D8B030D-6E8A-4147-A177-3AD203B41FA5}">
                      <a16:colId xmlns:a16="http://schemas.microsoft.com/office/drawing/2014/main" val="20002"/>
                    </a:ext>
                  </a:extLst>
                </a:gridCol>
                <a:gridCol w="377969">
                  <a:extLst>
                    <a:ext uri="{9D8B030D-6E8A-4147-A177-3AD203B41FA5}">
                      <a16:colId xmlns:a16="http://schemas.microsoft.com/office/drawing/2014/main" val="20003"/>
                    </a:ext>
                  </a:extLst>
                </a:gridCol>
                <a:gridCol w="1137459">
                  <a:extLst>
                    <a:ext uri="{9D8B030D-6E8A-4147-A177-3AD203B41FA5}">
                      <a16:colId xmlns:a16="http://schemas.microsoft.com/office/drawing/2014/main" val="20004"/>
                    </a:ext>
                  </a:extLst>
                </a:gridCol>
                <a:gridCol w="854364">
                  <a:extLst>
                    <a:ext uri="{9D8B030D-6E8A-4147-A177-3AD203B41FA5}">
                      <a16:colId xmlns:a16="http://schemas.microsoft.com/office/drawing/2014/main" val="20005"/>
                    </a:ext>
                  </a:extLst>
                </a:gridCol>
                <a:gridCol w="854364">
                  <a:extLst>
                    <a:ext uri="{9D8B030D-6E8A-4147-A177-3AD203B41FA5}">
                      <a16:colId xmlns:a16="http://schemas.microsoft.com/office/drawing/2014/main" val="20006"/>
                    </a:ext>
                  </a:extLst>
                </a:gridCol>
                <a:gridCol w="854364">
                  <a:extLst>
                    <a:ext uri="{9D8B030D-6E8A-4147-A177-3AD203B41FA5}">
                      <a16:colId xmlns:a16="http://schemas.microsoft.com/office/drawing/2014/main" val="20007"/>
                    </a:ext>
                  </a:extLst>
                </a:gridCol>
                <a:gridCol w="854364">
                  <a:extLst>
                    <a:ext uri="{9D8B030D-6E8A-4147-A177-3AD203B41FA5}">
                      <a16:colId xmlns:a16="http://schemas.microsoft.com/office/drawing/2014/main" val="20008"/>
                    </a:ext>
                  </a:extLst>
                </a:gridCol>
                <a:gridCol w="854364">
                  <a:extLst>
                    <a:ext uri="{9D8B030D-6E8A-4147-A177-3AD203B41FA5}">
                      <a16:colId xmlns:a16="http://schemas.microsoft.com/office/drawing/2014/main" val="20009"/>
                    </a:ext>
                  </a:extLst>
                </a:gridCol>
                <a:gridCol w="854364">
                  <a:extLst>
                    <a:ext uri="{9D8B030D-6E8A-4147-A177-3AD203B41FA5}">
                      <a16:colId xmlns:a16="http://schemas.microsoft.com/office/drawing/2014/main" val="20010"/>
                    </a:ext>
                  </a:extLst>
                </a:gridCol>
              </a:tblGrid>
              <a:tr h="737553">
                <a:tc gridSpan="3">
                  <a:txBody>
                    <a:bodyPr/>
                    <a:lstStyle/>
                    <a:p>
                      <a:pPr algn="ctr"/>
                      <a:r>
                        <a:rPr lang="en-US" sz="2800" dirty="0"/>
                        <a:t>GENDER</a:t>
                      </a:r>
                    </a:p>
                  </a:txBody>
                  <a:tcPr/>
                </a:tc>
                <a:tc hMerge="1">
                  <a:txBody>
                    <a:bodyPr/>
                    <a:lstStyle/>
                    <a:p>
                      <a:endParaRPr lang="en-US" dirty="0"/>
                    </a:p>
                  </a:txBody>
                  <a:tcPr/>
                </a:tc>
                <a:tc hMerge="1">
                  <a:txBody>
                    <a:bodyPr/>
                    <a:lstStyle/>
                    <a:p>
                      <a:endParaRPr lang="en-US" dirty="0"/>
                    </a:p>
                  </a:txBody>
                  <a:tcPr/>
                </a:tc>
                <a:tc>
                  <a:txBody>
                    <a:bodyPr/>
                    <a:lstStyle/>
                    <a:p>
                      <a:endParaRPr lang="en-US" sz="2800" dirty="0"/>
                    </a:p>
                  </a:txBody>
                  <a:tcPr/>
                </a:tc>
                <a:tc gridSpan="7">
                  <a:txBody>
                    <a:bodyPr/>
                    <a:lstStyle/>
                    <a:p>
                      <a:pPr algn="ctr"/>
                      <a:r>
                        <a:rPr lang="en-US" sz="2800" dirty="0"/>
                        <a:t>AGE GROUP</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747797">
                <a:tc>
                  <a:txBody>
                    <a:bodyPr/>
                    <a:lstStyle/>
                    <a:p>
                      <a:pPr algn="ctr"/>
                      <a:r>
                        <a:rPr lang="en-US" b="1" dirty="0"/>
                        <a:t>Total</a:t>
                      </a:r>
                    </a:p>
                  </a:txBody>
                  <a:tcPr/>
                </a:tc>
                <a:tc>
                  <a:txBody>
                    <a:bodyPr/>
                    <a:lstStyle/>
                    <a:p>
                      <a:pPr algn="ctr"/>
                      <a:r>
                        <a:rPr lang="en-US" sz="2000" b="1" dirty="0"/>
                        <a:t>Male</a:t>
                      </a:r>
                    </a:p>
                  </a:txBody>
                  <a:tcPr/>
                </a:tc>
                <a:tc>
                  <a:txBody>
                    <a:bodyPr/>
                    <a:lstStyle/>
                    <a:p>
                      <a:pPr algn="ctr"/>
                      <a:r>
                        <a:rPr lang="en-US" sz="2000" b="1" dirty="0"/>
                        <a:t>Female</a:t>
                      </a:r>
                    </a:p>
                  </a:txBody>
                  <a:tcPr/>
                </a:tc>
                <a:tc>
                  <a:txBody>
                    <a:bodyPr/>
                    <a:lstStyle/>
                    <a:p>
                      <a:endParaRPr lang="en-US" sz="2000" b="1" dirty="0"/>
                    </a:p>
                  </a:txBody>
                  <a:tcPr/>
                </a:tc>
                <a:tc>
                  <a:txBody>
                    <a:bodyPr/>
                    <a:lstStyle/>
                    <a:p>
                      <a:pPr algn="ctr"/>
                      <a:r>
                        <a:rPr lang="en-US" sz="2000" b="1" dirty="0"/>
                        <a:t>Total</a:t>
                      </a:r>
                    </a:p>
                  </a:txBody>
                  <a:tcPr/>
                </a:tc>
                <a:tc>
                  <a:txBody>
                    <a:bodyPr/>
                    <a:lstStyle/>
                    <a:p>
                      <a:pPr algn="ctr"/>
                      <a:r>
                        <a:rPr lang="en-US" sz="2000" b="1" dirty="0"/>
                        <a:t>18-24</a:t>
                      </a:r>
                    </a:p>
                  </a:txBody>
                  <a:tcPr/>
                </a:tc>
                <a:tc>
                  <a:txBody>
                    <a:bodyPr/>
                    <a:lstStyle/>
                    <a:p>
                      <a:pPr algn="ctr"/>
                      <a:r>
                        <a:rPr lang="en-US" sz="2000" b="1" dirty="0"/>
                        <a:t>25-34</a:t>
                      </a:r>
                    </a:p>
                  </a:txBody>
                  <a:tcPr/>
                </a:tc>
                <a:tc>
                  <a:txBody>
                    <a:bodyPr/>
                    <a:lstStyle/>
                    <a:p>
                      <a:pPr algn="ctr"/>
                      <a:r>
                        <a:rPr lang="en-US" sz="2000" b="1" dirty="0"/>
                        <a:t>35-44</a:t>
                      </a:r>
                    </a:p>
                  </a:txBody>
                  <a:tcPr/>
                </a:tc>
                <a:tc>
                  <a:txBody>
                    <a:bodyPr/>
                    <a:lstStyle/>
                    <a:p>
                      <a:pPr algn="ctr"/>
                      <a:r>
                        <a:rPr lang="en-US" sz="2000" b="1" dirty="0"/>
                        <a:t>45-54</a:t>
                      </a:r>
                    </a:p>
                  </a:txBody>
                  <a:tcPr/>
                </a:tc>
                <a:tc>
                  <a:txBody>
                    <a:bodyPr/>
                    <a:lstStyle/>
                    <a:p>
                      <a:pPr algn="ctr"/>
                      <a:r>
                        <a:rPr lang="en-US" sz="2000" b="1" dirty="0"/>
                        <a:t>55-64</a:t>
                      </a:r>
                    </a:p>
                  </a:txBody>
                  <a:tcPr/>
                </a:tc>
                <a:tc>
                  <a:txBody>
                    <a:bodyPr/>
                    <a:lstStyle/>
                    <a:p>
                      <a:pPr algn="ctr"/>
                      <a:r>
                        <a:rPr lang="en-US" sz="2000" b="1" dirty="0"/>
                        <a:t>65+</a:t>
                      </a:r>
                    </a:p>
                  </a:txBody>
                  <a:tcPr/>
                </a:tc>
                <a:extLst>
                  <a:ext uri="{0D108BD9-81ED-4DB2-BD59-A6C34878D82A}">
                    <a16:rowId xmlns:a16="http://schemas.microsoft.com/office/drawing/2014/main" val="10001"/>
                  </a:ext>
                </a:extLst>
              </a:tr>
              <a:tr h="747797">
                <a:tc>
                  <a:txBody>
                    <a:bodyPr/>
                    <a:lstStyle/>
                    <a:p>
                      <a:pPr algn="ctr"/>
                      <a:r>
                        <a:rPr lang="en-US" dirty="0"/>
                        <a:t>401</a:t>
                      </a:r>
                    </a:p>
                  </a:txBody>
                  <a:tcPr/>
                </a:tc>
                <a:tc>
                  <a:txBody>
                    <a:bodyPr/>
                    <a:lstStyle/>
                    <a:p>
                      <a:pPr algn="ctr"/>
                      <a:r>
                        <a:rPr lang="en-US" sz="2000" dirty="0"/>
                        <a:t>195</a:t>
                      </a:r>
                    </a:p>
                  </a:txBody>
                  <a:tcPr/>
                </a:tc>
                <a:tc>
                  <a:txBody>
                    <a:bodyPr/>
                    <a:lstStyle/>
                    <a:p>
                      <a:pPr algn="ctr"/>
                      <a:r>
                        <a:rPr lang="en-US" sz="2000" dirty="0"/>
                        <a:t>206</a:t>
                      </a:r>
                    </a:p>
                  </a:txBody>
                  <a:tcPr/>
                </a:tc>
                <a:tc>
                  <a:txBody>
                    <a:bodyPr/>
                    <a:lstStyle/>
                    <a:p>
                      <a:pPr algn="ctr"/>
                      <a:endParaRPr lang="en-US" sz="2000" dirty="0"/>
                    </a:p>
                  </a:txBody>
                  <a:tcPr/>
                </a:tc>
                <a:tc>
                  <a:txBody>
                    <a:bodyPr/>
                    <a:lstStyle/>
                    <a:p>
                      <a:pPr algn="ctr"/>
                      <a:r>
                        <a:rPr lang="en-US" sz="2000" dirty="0"/>
                        <a:t>401</a:t>
                      </a:r>
                    </a:p>
                  </a:txBody>
                  <a:tcPr/>
                </a:tc>
                <a:tc>
                  <a:txBody>
                    <a:bodyPr/>
                    <a:lstStyle/>
                    <a:p>
                      <a:pPr algn="ctr"/>
                      <a:r>
                        <a:rPr lang="en-US" sz="2000" dirty="0"/>
                        <a:t>26</a:t>
                      </a:r>
                    </a:p>
                  </a:txBody>
                  <a:tcPr/>
                </a:tc>
                <a:tc>
                  <a:txBody>
                    <a:bodyPr/>
                    <a:lstStyle/>
                    <a:p>
                      <a:pPr algn="ctr"/>
                      <a:r>
                        <a:rPr lang="en-US" sz="2000" dirty="0"/>
                        <a:t>82</a:t>
                      </a:r>
                    </a:p>
                  </a:txBody>
                  <a:tcPr/>
                </a:tc>
                <a:tc>
                  <a:txBody>
                    <a:bodyPr/>
                    <a:lstStyle/>
                    <a:p>
                      <a:pPr algn="ctr"/>
                      <a:r>
                        <a:rPr lang="en-US" sz="2000" dirty="0"/>
                        <a:t>74</a:t>
                      </a:r>
                    </a:p>
                  </a:txBody>
                  <a:tcPr/>
                </a:tc>
                <a:tc>
                  <a:txBody>
                    <a:bodyPr/>
                    <a:lstStyle/>
                    <a:p>
                      <a:pPr algn="ctr"/>
                      <a:r>
                        <a:rPr lang="en-US" sz="2000" dirty="0"/>
                        <a:t>80</a:t>
                      </a:r>
                    </a:p>
                  </a:txBody>
                  <a:tcPr/>
                </a:tc>
                <a:tc>
                  <a:txBody>
                    <a:bodyPr/>
                    <a:lstStyle/>
                    <a:p>
                      <a:pPr algn="ctr"/>
                      <a:r>
                        <a:rPr lang="en-US" sz="2000" dirty="0"/>
                        <a:t>67</a:t>
                      </a:r>
                    </a:p>
                  </a:txBody>
                  <a:tcPr/>
                </a:tc>
                <a:tc>
                  <a:txBody>
                    <a:bodyPr/>
                    <a:lstStyle/>
                    <a:p>
                      <a:pPr algn="ctr"/>
                      <a:r>
                        <a:rPr lang="en-US" sz="2000" dirty="0"/>
                        <a:t>72</a:t>
                      </a:r>
                    </a:p>
                  </a:txBody>
                  <a:tcPr/>
                </a:tc>
                <a:extLst>
                  <a:ext uri="{0D108BD9-81ED-4DB2-BD59-A6C34878D82A}">
                    <a16:rowId xmlns:a16="http://schemas.microsoft.com/office/drawing/2014/main" val="10002"/>
                  </a:ext>
                </a:extLst>
              </a:tr>
              <a:tr h="747797">
                <a:tc>
                  <a:txBody>
                    <a:bodyPr/>
                    <a:lstStyle/>
                    <a:p>
                      <a:pPr algn="ctr"/>
                      <a:r>
                        <a:rPr lang="en-US" dirty="0"/>
                        <a:t>40%</a:t>
                      </a:r>
                    </a:p>
                  </a:txBody>
                  <a:tcPr/>
                </a:tc>
                <a:tc>
                  <a:txBody>
                    <a:bodyPr/>
                    <a:lstStyle/>
                    <a:p>
                      <a:pPr algn="ctr"/>
                      <a:r>
                        <a:rPr lang="en-US" sz="2000" dirty="0"/>
                        <a:t>38%</a:t>
                      </a:r>
                    </a:p>
                  </a:txBody>
                  <a:tcPr/>
                </a:tc>
                <a:tc>
                  <a:txBody>
                    <a:bodyPr/>
                    <a:lstStyle/>
                    <a:p>
                      <a:pPr algn="ctr"/>
                      <a:r>
                        <a:rPr lang="en-US" sz="2000" dirty="0"/>
                        <a:t>42%</a:t>
                      </a:r>
                    </a:p>
                  </a:txBody>
                  <a:tcPr/>
                </a:tc>
                <a:tc>
                  <a:txBody>
                    <a:bodyPr/>
                    <a:lstStyle/>
                    <a:p>
                      <a:pPr algn="ctr"/>
                      <a:endParaRPr lang="en-US" sz="2000" dirty="0"/>
                    </a:p>
                  </a:txBody>
                  <a:tcPr/>
                </a:tc>
                <a:tc>
                  <a:txBody>
                    <a:bodyPr/>
                    <a:lstStyle/>
                    <a:p>
                      <a:pPr algn="ctr"/>
                      <a:r>
                        <a:rPr lang="en-US" sz="2000" dirty="0"/>
                        <a:t>40%</a:t>
                      </a:r>
                    </a:p>
                  </a:txBody>
                  <a:tcPr/>
                </a:tc>
                <a:tc>
                  <a:txBody>
                    <a:bodyPr/>
                    <a:lstStyle/>
                    <a:p>
                      <a:pPr algn="ctr"/>
                      <a:r>
                        <a:rPr lang="en-US" sz="2000" dirty="0"/>
                        <a:t>22%</a:t>
                      </a:r>
                    </a:p>
                  </a:txBody>
                  <a:tcPr/>
                </a:tc>
                <a:tc>
                  <a:txBody>
                    <a:bodyPr/>
                    <a:lstStyle/>
                    <a:p>
                      <a:pPr algn="ctr"/>
                      <a:r>
                        <a:rPr lang="en-US" sz="2000" dirty="0"/>
                        <a:t>43%</a:t>
                      </a:r>
                    </a:p>
                  </a:txBody>
                  <a:tcPr/>
                </a:tc>
                <a:tc>
                  <a:txBody>
                    <a:bodyPr/>
                    <a:lstStyle/>
                    <a:p>
                      <a:pPr algn="ctr"/>
                      <a:r>
                        <a:rPr lang="en-US" sz="2000" dirty="0"/>
                        <a:t>35%</a:t>
                      </a:r>
                    </a:p>
                  </a:txBody>
                  <a:tcPr/>
                </a:tc>
                <a:tc>
                  <a:txBody>
                    <a:bodyPr/>
                    <a:lstStyle/>
                    <a:p>
                      <a:pPr algn="ctr"/>
                      <a:r>
                        <a:rPr lang="en-US" sz="2000" dirty="0"/>
                        <a:t>42%</a:t>
                      </a:r>
                    </a:p>
                  </a:txBody>
                  <a:tcPr/>
                </a:tc>
                <a:tc>
                  <a:txBody>
                    <a:bodyPr/>
                    <a:lstStyle/>
                    <a:p>
                      <a:pPr algn="ctr"/>
                      <a:r>
                        <a:rPr lang="en-US" sz="2000" dirty="0"/>
                        <a:t>52%</a:t>
                      </a:r>
                    </a:p>
                  </a:txBody>
                  <a:tcPr/>
                </a:tc>
                <a:tc>
                  <a:txBody>
                    <a:bodyPr/>
                    <a:lstStyle/>
                    <a:p>
                      <a:pPr algn="ctr"/>
                      <a:r>
                        <a:rPr lang="en-US" sz="2000" dirty="0"/>
                        <a:t>45%</a:t>
                      </a:r>
                    </a:p>
                  </a:txBody>
                  <a:tcPr/>
                </a:tc>
                <a:extLst>
                  <a:ext uri="{0D108BD9-81ED-4DB2-BD59-A6C34878D82A}">
                    <a16:rowId xmlns:a16="http://schemas.microsoft.com/office/drawing/2014/main" val="10003"/>
                  </a:ext>
                </a:extLst>
              </a:tr>
            </a:tbl>
          </a:graphicData>
        </a:graphic>
      </p:graphicFrame>
      <p:sp>
        <p:nvSpPr>
          <p:cNvPr id="3" name="TextBox 2"/>
          <p:cNvSpPr txBox="1"/>
          <p:nvPr/>
        </p:nvSpPr>
        <p:spPr>
          <a:xfrm>
            <a:off x="329184" y="6227064"/>
            <a:ext cx="3667222" cy="307777"/>
          </a:xfrm>
          <a:prstGeom prst="rect">
            <a:avLst/>
          </a:prstGeom>
          <a:noFill/>
        </p:spPr>
        <p:txBody>
          <a:bodyPr wrap="none" rtlCol="0">
            <a:spAutoFit/>
          </a:bodyPr>
          <a:lstStyle/>
          <a:p>
            <a:r>
              <a:rPr lang="en-US" sz="1400" dirty="0"/>
              <a:t>2019 Purchase Incidence Report, Rose Research</a:t>
            </a:r>
          </a:p>
        </p:txBody>
      </p:sp>
    </p:spTree>
    <p:extLst>
      <p:ext uri="{BB962C8B-B14F-4D97-AF65-F5344CB8AC3E}">
        <p14:creationId xmlns:p14="http://schemas.microsoft.com/office/powerpoint/2010/main" val="271240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Proposed Changes 1a</a:t>
            </a:r>
          </a:p>
        </p:txBody>
      </p:sp>
      <p:sp>
        <p:nvSpPr>
          <p:cNvPr id="4" name="Content Placeholder 3"/>
          <p:cNvSpPr>
            <a:spLocks noGrp="1"/>
          </p:cNvSpPr>
          <p:nvPr>
            <p:ph idx="1"/>
          </p:nvPr>
        </p:nvSpPr>
        <p:spPr>
          <a:prstGeom prst="rect">
            <a:avLst/>
          </a:prstGeom>
        </p:spPr>
        <p:txBody>
          <a:bodyPr>
            <a:normAutofit fontScale="77500" lnSpcReduction="20000"/>
          </a:bodyPr>
          <a:lstStyle/>
          <a:p>
            <a:r>
              <a:rPr lang="en-US" dirty="0"/>
              <a:t>This proposal, which was recommended by the California Walnut Board (CWB) on September 13, 2019, would amend Federal marketing order 984 by adding authority to provide credit-back for market promotion expenses paid by handlers against their annual assessments due under the program.  If implemented, this program would encourage handers to undertake market promotion activities in addition to the CWB’s generic marketing efforts. </a:t>
            </a:r>
          </a:p>
          <a:p>
            <a:r>
              <a:rPr lang="en-US" dirty="0"/>
              <a:t>Currently this authority is not granted in the order language. The proposed amendment  would include: Adding authority under §984.46, Research and promotion,  for “credit back” of  market promotion activities against handler assessments ; adding a new §984.546, Credit for market promotion activities, including paid advertising, under a new Subpart D, Research and Development Requirements, outlining the functional requirements of the credit back program.</a:t>
            </a:r>
          </a:p>
        </p:txBody>
      </p:sp>
    </p:spTree>
    <p:extLst>
      <p:ext uri="{BB962C8B-B14F-4D97-AF65-F5344CB8AC3E}">
        <p14:creationId xmlns:p14="http://schemas.microsoft.com/office/powerpoint/2010/main" val="4168751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Current Industry Practices</a:t>
            </a:r>
          </a:p>
        </p:txBody>
      </p:sp>
      <p:sp>
        <p:nvSpPr>
          <p:cNvPr id="7" name="Content Placeholder 6"/>
          <p:cNvSpPr>
            <a:spLocks noGrp="1"/>
          </p:cNvSpPr>
          <p:nvPr>
            <p:ph idx="1"/>
          </p:nvPr>
        </p:nvSpPr>
        <p:spPr/>
        <p:txBody>
          <a:bodyPr/>
          <a:lstStyle/>
          <a:p>
            <a:r>
              <a:rPr lang="en-US" sz="2800" dirty="0"/>
              <a:t>The CWB is authorized to conduct generic marketing activities for the promotion of inshell and shelled walnuts under the program.</a:t>
            </a:r>
          </a:p>
          <a:p>
            <a:r>
              <a:rPr lang="en-US" sz="2800" dirty="0"/>
              <a:t>The CWB does not manufacture or otherwise sell, it is incumbent upon the handlers to further develop and deliver new products to the market. </a:t>
            </a:r>
          </a:p>
          <a:p>
            <a:r>
              <a:rPr lang="en-US" sz="2800" dirty="0"/>
              <a:t>The credit-back program, because it would partially offset handler assessments due under the program, would incentivize handlers to support such initiatives.    </a:t>
            </a:r>
          </a:p>
          <a:p>
            <a:endParaRPr lang="en-US" dirty="0"/>
          </a:p>
        </p:txBody>
      </p:sp>
    </p:spTree>
    <p:extLst>
      <p:ext uri="{BB962C8B-B14F-4D97-AF65-F5344CB8AC3E}">
        <p14:creationId xmlns:p14="http://schemas.microsoft.com/office/powerpoint/2010/main" val="1084712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Amended Order Operations</a:t>
            </a:r>
          </a:p>
        </p:txBody>
      </p:sp>
      <p:sp>
        <p:nvSpPr>
          <p:cNvPr id="4" name="Content Placeholder 3"/>
          <p:cNvSpPr>
            <a:spLocks noGrp="1"/>
          </p:cNvSpPr>
          <p:nvPr>
            <p:ph idx="1"/>
          </p:nvPr>
        </p:nvSpPr>
        <p:spPr>
          <a:prstGeom prst="rect">
            <a:avLst/>
          </a:prstGeom>
        </p:spPr>
        <p:txBody>
          <a:bodyPr>
            <a:normAutofit fontScale="85000" lnSpcReduction="20000"/>
          </a:bodyPr>
          <a:lstStyle/>
          <a:p>
            <a:pPr algn="just"/>
            <a:r>
              <a:rPr lang="en-US" dirty="0"/>
              <a:t>If the marketing order is amended to include credit back authority, it will be implemented via the authority’s parameters and the requirements proposed under the new §984.546.    </a:t>
            </a:r>
          </a:p>
          <a:p>
            <a:pPr marL="0" indent="0" algn="just">
              <a:buNone/>
            </a:pPr>
            <a:endParaRPr lang="en-US" dirty="0"/>
          </a:p>
          <a:p>
            <a:pPr algn="just"/>
            <a:r>
              <a:rPr lang="en-US" dirty="0"/>
              <a:t>Following approval from the Secretary, the CWB would implement the program to become effective the following crop/fiscal year.  Annually, the CWB will establish a budget with annual assessment to be collected including a budget for the credit back program.  The CWB would then communicate to handlers that the credit-back option is available, their pro rata portion of available credit-back funds, and issue a credit-back guide to include rules, regulations and information on the program and its use, including activities that are eligible for credit-back.</a:t>
            </a:r>
          </a:p>
          <a:p>
            <a:pPr marL="0" indent="0">
              <a:buNone/>
            </a:pPr>
            <a:endParaRPr lang="en-US" dirty="0"/>
          </a:p>
        </p:txBody>
      </p:sp>
    </p:spTree>
    <p:extLst>
      <p:ext uri="{BB962C8B-B14F-4D97-AF65-F5344CB8AC3E}">
        <p14:creationId xmlns:p14="http://schemas.microsoft.com/office/powerpoint/2010/main" val="378748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Why is this the best solution?</a:t>
            </a:r>
          </a:p>
        </p:txBody>
      </p:sp>
      <p:sp>
        <p:nvSpPr>
          <p:cNvPr id="4" name="Content Placeholder 3"/>
          <p:cNvSpPr>
            <a:spLocks noGrp="1"/>
          </p:cNvSpPr>
          <p:nvPr>
            <p:ph idx="1"/>
          </p:nvPr>
        </p:nvSpPr>
        <p:spPr>
          <a:xfrm>
            <a:off x="838200" y="1542290"/>
            <a:ext cx="10515600" cy="4351338"/>
          </a:xfrm>
          <a:prstGeom prst="rect">
            <a:avLst/>
          </a:prstGeom>
        </p:spPr>
        <p:txBody>
          <a:bodyPr>
            <a:normAutofit fontScale="92500"/>
          </a:bodyPr>
          <a:lstStyle/>
          <a:p>
            <a:pPr algn="just"/>
            <a:r>
              <a:rPr lang="en-US" dirty="0"/>
              <a:t>With the forecasted increase in production, the CWB needs to develop new opportunities to increase demand (sales) in order to stabilize future market returns. Otherwise, the increased supply will likely depress market returns.  </a:t>
            </a:r>
          </a:p>
          <a:p>
            <a:pPr algn="just"/>
            <a:r>
              <a:rPr lang="en-US" dirty="0"/>
              <a:t>The proposal to add credit-back authority for promotional activities would encourage handers to build upon the CWB’s generic marketing activities, providing additional visibility, awareness and ideally sales for walnuts, through crediting a portion of the handler development and promotional expenses against handler assessments due under the program.  </a:t>
            </a:r>
            <a:endParaRPr lang="en-US" dirty="0">
              <a:effectLst/>
            </a:endParaRPr>
          </a:p>
        </p:txBody>
      </p:sp>
    </p:spTree>
    <p:extLst>
      <p:ext uri="{BB962C8B-B14F-4D97-AF65-F5344CB8AC3E}">
        <p14:creationId xmlns:p14="http://schemas.microsoft.com/office/powerpoint/2010/main" val="97290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Industry Outreach</a:t>
            </a:r>
          </a:p>
        </p:txBody>
      </p:sp>
      <p:sp>
        <p:nvSpPr>
          <p:cNvPr id="4" name="Content Placeholder 3"/>
          <p:cNvSpPr>
            <a:spLocks noGrp="1"/>
          </p:cNvSpPr>
          <p:nvPr>
            <p:ph idx="1"/>
          </p:nvPr>
        </p:nvSpPr>
        <p:spPr>
          <a:prstGeom prst="rect">
            <a:avLst/>
          </a:prstGeom>
        </p:spPr>
        <p:txBody>
          <a:bodyPr>
            <a:normAutofit fontScale="92500" lnSpcReduction="20000"/>
          </a:bodyPr>
          <a:lstStyle/>
          <a:p>
            <a:r>
              <a:rPr lang="en-US" dirty="0"/>
              <a:t>Open discussion at CWB Board Meetings (May 2019, September ,2019) </a:t>
            </a:r>
          </a:p>
          <a:p>
            <a:r>
              <a:rPr lang="en-US" dirty="0"/>
              <a:t>Grower tradeshows and UC extension meetings</a:t>
            </a:r>
          </a:p>
          <a:p>
            <a:r>
              <a:rPr lang="en-US" dirty="0"/>
              <a:t>CWB Grower Newsletter article(s)</a:t>
            </a:r>
          </a:p>
          <a:p>
            <a:r>
              <a:rPr lang="en-US" dirty="0"/>
              <a:t>Industry trade publication articles (i.e. West Coast Nut Grower Guide)</a:t>
            </a:r>
          </a:p>
          <a:p>
            <a:r>
              <a:rPr lang="en-US" dirty="0"/>
              <a:t>E-newsletters to industry</a:t>
            </a:r>
          </a:p>
          <a:p>
            <a:r>
              <a:rPr lang="en-US" dirty="0"/>
              <a:t>Series of emails to Board and All handlers </a:t>
            </a:r>
          </a:p>
          <a:p>
            <a:r>
              <a:rPr lang="en-US" dirty="0"/>
              <a:t>Additional communication to come, following the Secretary’s decision, as a lead up to a grower referendum</a:t>
            </a:r>
          </a:p>
          <a:p>
            <a:endParaRPr lang="en-US" dirty="0"/>
          </a:p>
        </p:txBody>
      </p:sp>
    </p:spTree>
    <p:extLst>
      <p:ext uri="{BB962C8B-B14F-4D97-AF65-F5344CB8AC3E}">
        <p14:creationId xmlns:p14="http://schemas.microsoft.com/office/powerpoint/2010/main" val="141353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04A2ABDF-D598-4D0B-98AA-F591A2A4B7F6}">
  <ds:schemaRefs>
    <ds:schemaRef ds:uri="http://schemas.microsoft.com/sharepoint/v3/contenttype/forms"/>
  </ds:schemaRefs>
</ds:datastoreItem>
</file>

<file path=customXml/itemProps2.xml><?xml version="1.0" encoding="utf-8"?>
<ds:datastoreItem xmlns:ds="http://schemas.openxmlformats.org/officeDocument/2006/customXml" ds:itemID="{AD7CDC51-B329-4B42-A6BA-DEECCF4DD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CF2BA7-0062-4891-9E27-12FDBCAC65DB}">
  <ds:schemaRefs>
    <ds:schemaRef ds:uri="http://schemas.microsoft.com/office/2006/metadata/properties"/>
    <ds:schemaRef ds:uri="http://purl.org/dc/terms/"/>
    <ds:schemaRef ds:uri="http://www.w3.org/XML/1998/namespace"/>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infopath/2007/PartnerControls"/>
    <ds:schemaRef ds:uri="71af3243-3dd4-4a8d-8c0d-dd76da1f02a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0</TotalTime>
  <Words>756</Words>
  <Application>Microsoft Office PowerPoint</Application>
  <PresentationFormat>Widescreen</PresentationFormat>
  <Paragraphs>70</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Calisto MT</vt:lpstr>
      <vt:lpstr>Rockwell</vt:lpstr>
      <vt:lpstr>Semplicita Pro Semibold</vt:lpstr>
      <vt:lpstr>Times New Roman</vt:lpstr>
      <vt:lpstr>Office Theme</vt:lpstr>
      <vt:lpstr>Jack</vt:lpstr>
      <vt:lpstr>Proposed Amendment 1a</vt:lpstr>
      <vt:lpstr>Problem to be addressed - Projected Production</vt:lpstr>
      <vt:lpstr>Walnut Purchase Incidence</vt:lpstr>
      <vt:lpstr>Proposed Changes 1a</vt:lpstr>
      <vt:lpstr>Current Industry Practices</vt:lpstr>
      <vt:lpstr>Amended Order Operations</vt:lpstr>
      <vt:lpstr>Why is this the best solution?</vt:lpstr>
      <vt:lpstr>Industry Outreach</vt:lpstr>
      <vt:lpstr>Handler/Producer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2019-06-24T19:25:10Z</dcterms:created>
  <dcterms:modified xsi:type="dcterms:W3CDTF">2020-04-19T18:30:36Z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